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4"/>
  </p:notesMasterIdLst>
  <p:handoutMasterIdLst>
    <p:handoutMasterId r:id="rId25"/>
  </p:handoutMasterIdLst>
  <p:sldIdLst>
    <p:sldId id="256" r:id="rId5"/>
    <p:sldId id="257" r:id="rId6"/>
    <p:sldId id="269" r:id="rId7"/>
    <p:sldId id="272" r:id="rId8"/>
    <p:sldId id="288" r:id="rId9"/>
    <p:sldId id="273" r:id="rId10"/>
    <p:sldId id="287" r:id="rId11"/>
    <p:sldId id="274" r:id="rId12"/>
    <p:sldId id="284" r:id="rId13"/>
    <p:sldId id="278" r:id="rId14"/>
    <p:sldId id="276" r:id="rId15"/>
    <p:sldId id="282" r:id="rId16"/>
    <p:sldId id="277" r:id="rId17"/>
    <p:sldId id="281" r:id="rId18"/>
    <p:sldId id="285" r:id="rId19"/>
    <p:sldId id="286" r:id="rId20"/>
    <p:sldId id="279" r:id="rId21"/>
    <p:sldId id="280" r:id="rId22"/>
    <p:sldId id="271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7771754-40B5-C740-A1EC-477205117845}" v="8" dt="2023-10-24T14:52:38.088"/>
    <p1510:client id="{3C0B614A-6492-A0F3-280B-D4D31B4F2467}" v="276" dt="2023-10-24T20:00:25.692"/>
    <p1510:client id="{B8B09002-5654-4E12-A397-DCD6A6C918A5}" v="1739" dt="2023-10-24T20:24:36.323"/>
    <p1510:client id="{C8413A13-058A-47DC-8071-BD99499E9DB1}" v="1307" dt="2023-10-24T20:34:52.412"/>
    <p1510:client id="{D4967360-0FCD-95C8-83E5-EB829908C4D6}" v="880" dt="2023-10-24T13:42:29.890"/>
    <p1510:client id="{D8FD1E83-99E1-1BD3-1C15-A4D87A851703}" v="3" dt="2023-10-24T20:17:52.795"/>
  </p1510:revLst>
</p1510:revInfo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Israel Macías Santana" userId="S::a01027029@tec.mx::4097ffd7-e418-4641-ba34-2c2a5580be31" providerId="AD" clId="Web-{D4967360-0FCD-95C8-83E5-EB829908C4D6}"/>
    <pc:docChg chg="addSld modSld">
      <pc:chgData name="Israel Macías Santana" userId="S::a01027029@tec.mx::4097ffd7-e418-4641-ba34-2c2a5580be31" providerId="AD" clId="Web-{D4967360-0FCD-95C8-83E5-EB829908C4D6}" dt="2023-10-24T13:42:29.890" v="524" actId="1076"/>
      <pc:docMkLst>
        <pc:docMk/>
      </pc:docMkLst>
      <pc:sldChg chg="modSp">
        <pc:chgData name="Israel Macías Santana" userId="S::a01027029@tec.mx::4097ffd7-e418-4641-ba34-2c2a5580be31" providerId="AD" clId="Web-{D4967360-0FCD-95C8-83E5-EB829908C4D6}" dt="2023-10-24T04:25:31.776" v="338" actId="14100"/>
        <pc:sldMkLst>
          <pc:docMk/>
          <pc:sldMk cId="24690529" sldId="273"/>
        </pc:sldMkLst>
        <pc:spChg chg="mod">
          <ac:chgData name="Israel Macías Santana" userId="S::a01027029@tec.mx::4097ffd7-e418-4641-ba34-2c2a5580be31" providerId="AD" clId="Web-{D4967360-0FCD-95C8-83E5-EB829908C4D6}" dt="2023-10-24T04:25:31.776" v="338" actId="14100"/>
          <ac:spMkLst>
            <pc:docMk/>
            <pc:sldMk cId="24690529" sldId="273"/>
            <ac:spMk id="3" creationId="{3E5FEE2D-79E5-4C1D-8BF7-EE619CA7039A}"/>
          </ac:spMkLst>
        </pc:spChg>
        <pc:spChg chg="mod">
          <ac:chgData name="Israel Macías Santana" userId="S::a01027029@tec.mx::4097ffd7-e418-4641-ba34-2c2a5580be31" providerId="AD" clId="Web-{D4967360-0FCD-95C8-83E5-EB829908C4D6}" dt="2023-10-24T00:01:14.215" v="2" actId="20577"/>
          <ac:spMkLst>
            <pc:docMk/>
            <pc:sldMk cId="24690529" sldId="273"/>
            <ac:spMk id="14" creationId="{46ECFF85-39DB-E139-9B30-E5037EBA73FD}"/>
          </ac:spMkLst>
        </pc:spChg>
      </pc:sldChg>
      <pc:sldChg chg="modSp">
        <pc:chgData name="Israel Macías Santana" userId="S::a01027029@tec.mx::4097ffd7-e418-4641-ba34-2c2a5580be31" providerId="AD" clId="Web-{D4967360-0FCD-95C8-83E5-EB829908C4D6}" dt="2023-10-24T00:01:46.075" v="5" actId="20577"/>
        <pc:sldMkLst>
          <pc:docMk/>
          <pc:sldMk cId="4138044155" sldId="274"/>
        </pc:sldMkLst>
        <pc:spChg chg="mod">
          <ac:chgData name="Israel Macías Santana" userId="S::a01027029@tec.mx::4097ffd7-e418-4641-ba34-2c2a5580be31" providerId="AD" clId="Web-{D4967360-0FCD-95C8-83E5-EB829908C4D6}" dt="2023-10-24T00:01:46.075" v="5" actId="20577"/>
          <ac:spMkLst>
            <pc:docMk/>
            <pc:sldMk cId="4138044155" sldId="274"/>
            <ac:spMk id="10" creationId="{1BD145D5-EE2E-C870-472E-B786E480B1F9}"/>
          </ac:spMkLst>
        </pc:spChg>
        <pc:picChg chg="mod">
          <ac:chgData name="Israel Macías Santana" userId="S::a01027029@tec.mx::4097ffd7-e418-4641-ba34-2c2a5580be31" providerId="AD" clId="Web-{D4967360-0FCD-95C8-83E5-EB829908C4D6}" dt="2023-10-24T00:01:25.981" v="3" actId="1076"/>
          <ac:picMkLst>
            <pc:docMk/>
            <pc:sldMk cId="4138044155" sldId="274"/>
            <ac:picMk id="2" creationId="{43FB3C2E-5EF8-FD72-8FA6-E9D1190EC0FE}"/>
          </ac:picMkLst>
        </pc:picChg>
      </pc:sldChg>
      <pc:sldChg chg="modSp">
        <pc:chgData name="Israel Macías Santana" userId="S::a01027029@tec.mx::4097ffd7-e418-4641-ba34-2c2a5580be31" providerId="AD" clId="Web-{D4967360-0FCD-95C8-83E5-EB829908C4D6}" dt="2023-10-24T00:03:54.409" v="11"/>
        <pc:sldMkLst>
          <pc:docMk/>
          <pc:sldMk cId="544933395" sldId="276"/>
        </pc:sldMkLst>
        <pc:graphicFrameChg chg="mod modGraphic">
          <ac:chgData name="Israel Macías Santana" userId="S::a01027029@tec.mx::4097ffd7-e418-4641-ba34-2c2a5580be31" providerId="AD" clId="Web-{D4967360-0FCD-95C8-83E5-EB829908C4D6}" dt="2023-10-24T00:03:54.409" v="11"/>
          <ac:graphicFrameMkLst>
            <pc:docMk/>
            <pc:sldMk cId="544933395" sldId="276"/>
            <ac:graphicFrameMk id="27" creationId="{DF14723A-7407-06F4-C437-8400A01B5F54}"/>
          </ac:graphicFrameMkLst>
        </pc:graphicFrameChg>
      </pc:sldChg>
      <pc:sldChg chg="modSp">
        <pc:chgData name="Israel Macías Santana" userId="S::a01027029@tec.mx::4097ffd7-e418-4641-ba34-2c2a5580be31" providerId="AD" clId="Web-{D4967360-0FCD-95C8-83E5-EB829908C4D6}" dt="2023-10-24T00:03:33.908" v="7"/>
        <pc:sldMkLst>
          <pc:docMk/>
          <pc:sldMk cId="1865564691" sldId="277"/>
        </pc:sldMkLst>
        <pc:graphicFrameChg chg="mod modGraphic">
          <ac:chgData name="Israel Macías Santana" userId="S::a01027029@tec.mx::4097ffd7-e418-4641-ba34-2c2a5580be31" providerId="AD" clId="Web-{D4967360-0FCD-95C8-83E5-EB829908C4D6}" dt="2023-10-24T00:03:33.908" v="7"/>
          <ac:graphicFrameMkLst>
            <pc:docMk/>
            <pc:sldMk cId="1865564691" sldId="277"/>
            <ac:graphicFrameMk id="28" creationId="{5A7E79C4-2928-05D1-087A-AD2C679D2958}"/>
          </ac:graphicFrameMkLst>
        </pc:graphicFrameChg>
      </pc:sldChg>
      <pc:sldChg chg="modSp">
        <pc:chgData name="Israel Macías Santana" userId="S::a01027029@tec.mx::4097ffd7-e418-4641-ba34-2c2a5580be31" providerId="AD" clId="Web-{D4967360-0FCD-95C8-83E5-EB829908C4D6}" dt="2023-10-24T03:59:49.212" v="102" actId="20577"/>
        <pc:sldMkLst>
          <pc:docMk/>
          <pc:sldMk cId="2555936740" sldId="278"/>
        </pc:sldMkLst>
        <pc:spChg chg="mod">
          <ac:chgData name="Israel Macías Santana" userId="S::a01027029@tec.mx::4097ffd7-e418-4641-ba34-2c2a5580be31" providerId="AD" clId="Web-{D4967360-0FCD-95C8-83E5-EB829908C4D6}" dt="2023-10-24T03:59:49.212" v="102" actId="20577"/>
          <ac:spMkLst>
            <pc:docMk/>
            <pc:sldMk cId="2555936740" sldId="278"/>
            <ac:spMk id="17" creationId="{DE6DF86E-265D-E625-E877-78FA072C34B9}"/>
          </ac:spMkLst>
        </pc:spChg>
      </pc:sldChg>
      <pc:sldChg chg="modSp">
        <pc:chgData name="Israel Macías Santana" userId="S::a01027029@tec.mx::4097ffd7-e418-4641-ba34-2c2a5580be31" providerId="AD" clId="Web-{D4967360-0FCD-95C8-83E5-EB829908C4D6}" dt="2023-10-24T00:04:12.941" v="24"/>
        <pc:sldMkLst>
          <pc:docMk/>
          <pc:sldMk cId="3681149671" sldId="281"/>
        </pc:sldMkLst>
        <pc:graphicFrameChg chg="mod modGraphic">
          <ac:chgData name="Israel Macías Santana" userId="S::a01027029@tec.mx::4097ffd7-e418-4641-ba34-2c2a5580be31" providerId="AD" clId="Web-{D4967360-0FCD-95C8-83E5-EB829908C4D6}" dt="2023-10-24T00:04:12.941" v="24"/>
          <ac:graphicFrameMkLst>
            <pc:docMk/>
            <pc:sldMk cId="3681149671" sldId="281"/>
            <ac:graphicFrameMk id="12" creationId="{B774D050-5317-495E-EAC0-1BA0ECC6E616}"/>
          </ac:graphicFrameMkLst>
        </pc:graphicFrameChg>
      </pc:sldChg>
      <pc:sldChg chg="modSp">
        <pc:chgData name="Israel Macías Santana" userId="S::a01027029@tec.mx::4097ffd7-e418-4641-ba34-2c2a5580be31" providerId="AD" clId="Web-{D4967360-0FCD-95C8-83E5-EB829908C4D6}" dt="2023-10-24T00:03:51.799" v="9"/>
        <pc:sldMkLst>
          <pc:docMk/>
          <pc:sldMk cId="1754939671" sldId="282"/>
        </pc:sldMkLst>
        <pc:graphicFrameChg chg="mod modGraphic">
          <ac:chgData name="Israel Macías Santana" userId="S::a01027029@tec.mx::4097ffd7-e418-4641-ba34-2c2a5580be31" providerId="AD" clId="Web-{D4967360-0FCD-95C8-83E5-EB829908C4D6}" dt="2023-10-24T00:03:51.799" v="9"/>
          <ac:graphicFrameMkLst>
            <pc:docMk/>
            <pc:sldMk cId="1754939671" sldId="282"/>
            <ac:graphicFrameMk id="6" creationId="{02CD2955-5E80-0CE6-1357-DDA860E36405}"/>
          </ac:graphicFrameMkLst>
        </pc:graphicFrameChg>
      </pc:sldChg>
      <pc:sldChg chg="addSp delSp modSp add replId">
        <pc:chgData name="Israel Macías Santana" userId="S::a01027029@tec.mx::4097ffd7-e418-4641-ba34-2c2a5580be31" providerId="AD" clId="Web-{D4967360-0FCD-95C8-83E5-EB829908C4D6}" dt="2023-10-24T13:42:29.890" v="524" actId="1076"/>
        <pc:sldMkLst>
          <pc:docMk/>
          <pc:sldMk cId="3059335863" sldId="284"/>
        </pc:sldMkLst>
        <pc:spChg chg="del">
          <ac:chgData name="Israel Macías Santana" userId="S::a01027029@tec.mx::4097ffd7-e418-4641-ba34-2c2a5580be31" providerId="AD" clId="Web-{D4967360-0FCD-95C8-83E5-EB829908C4D6}" dt="2023-10-24T02:18:47.667" v="31"/>
          <ac:spMkLst>
            <pc:docMk/>
            <pc:sldMk cId="3059335863" sldId="284"/>
            <ac:spMk id="3" creationId="{3E5FEE2D-79E5-4C1D-8BF7-EE619CA7039A}"/>
          </ac:spMkLst>
        </pc:spChg>
        <pc:spChg chg="add del mod">
          <ac:chgData name="Israel Macías Santana" userId="S::a01027029@tec.mx::4097ffd7-e418-4641-ba34-2c2a5580be31" providerId="AD" clId="Web-{D4967360-0FCD-95C8-83E5-EB829908C4D6}" dt="2023-10-24T04:54:14.740" v="457"/>
          <ac:spMkLst>
            <pc:docMk/>
            <pc:sldMk cId="3059335863" sldId="284"/>
            <ac:spMk id="5" creationId="{5487008B-E492-5EB3-696D-B388493C9CFC}"/>
          </ac:spMkLst>
        </pc:spChg>
        <pc:spChg chg="add del mod">
          <ac:chgData name="Israel Macías Santana" userId="S::a01027029@tec.mx::4097ffd7-e418-4641-ba34-2c2a5580be31" providerId="AD" clId="Web-{D4967360-0FCD-95C8-83E5-EB829908C4D6}" dt="2023-10-24T02:18:52.604" v="33"/>
          <ac:spMkLst>
            <pc:docMk/>
            <pc:sldMk cId="3059335863" sldId="284"/>
            <ac:spMk id="6" creationId="{3B900B47-2E73-73BF-151B-F65A9922944B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55:33.588" v="468" actId="20577"/>
          <ac:spMkLst>
            <pc:docMk/>
            <pc:sldMk cId="3059335863" sldId="284"/>
            <ac:spMk id="6" creationId="{72C62C76-BDFA-BDB3-86BB-2C1D0CA0E70C}"/>
          </ac:spMkLst>
        </pc:spChg>
        <pc:spChg chg="del mod">
          <ac:chgData name="Israel Macías Santana" userId="S::a01027029@tec.mx::4097ffd7-e418-4641-ba34-2c2a5580be31" providerId="AD" clId="Web-{D4967360-0FCD-95C8-83E5-EB829908C4D6}" dt="2023-10-24T02:18:43.104" v="30"/>
          <ac:spMkLst>
            <pc:docMk/>
            <pc:sldMk cId="3059335863" sldId="284"/>
            <ac:spMk id="10" creationId="{1BD145D5-EE2E-C870-472E-B786E480B1F9}"/>
          </ac:spMkLst>
        </pc:spChg>
        <pc:spChg chg="del mod">
          <ac:chgData name="Israel Macías Santana" userId="S::a01027029@tec.mx::4097ffd7-e418-4641-ba34-2c2a5580be31" providerId="AD" clId="Web-{D4967360-0FCD-95C8-83E5-EB829908C4D6}" dt="2023-10-24T02:18:40.760" v="28"/>
          <ac:spMkLst>
            <pc:docMk/>
            <pc:sldMk cId="3059335863" sldId="284"/>
            <ac:spMk id="11" creationId="{747F7DF8-7BEE-9479-44FC-2460A2318BF9}"/>
          </ac:spMkLst>
        </pc:spChg>
        <pc:spChg chg="del">
          <ac:chgData name="Israel Macías Santana" userId="S::a01027029@tec.mx::4097ffd7-e418-4641-ba34-2c2a5580be31" providerId="AD" clId="Web-{D4967360-0FCD-95C8-83E5-EB829908C4D6}" dt="2023-10-24T02:18:49.151" v="32"/>
          <ac:spMkLst>
            <pc:docMk/>
            <pc:sldMk cId="3059335863" sldId="284"/>
            <ac:spMk id="13" creationId="{0D51FB0A-674D-6C33-7CFC-CE8DCB931EC4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2:24:57.726" v="80" actId="1076"/>
          <ac:spMkLst>
            <pc:docMk/>
            <pc:sldMk cId="3059335863" sldId="284"/>
            <ac:spMk id="16" creationId="{4FF08E44-3B45-6544-446E-76F762C74EE6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5:04:29.828" v="514" actId="1076"/>
          <ac:spMkLst>
            <pc:docMk/>
            <pc:sldMk cId="3059335863" sldId="284"/>
            <ac:spMk id="21" creationId="{74BA7344-6499-20A9-EA5A-3B47302EC709}"/>
          </ac:spMkLst>
        </pc:spChg>
        <pc:picChg chg="mod modCrop">
          <ac:chgData name="Israel Macías Santana" userId="S::a01027029@tec.mx::4097ffd7-e418-4641-ba34-2c2a5580be31" providerId="AD" clId="Web-{D4967360-0FCD-95C8-83E5-EB829908C4D6}" dt="2023-10-24T05:00:45.163" v="480" actId="1076"/>
          <ac:picMkLst>
            <pc:docMk/>
            <pc:sldMk cId="3059335863" sldId="284"/>
            <ac:picMk id="2" creationId="{43FB3C2E-5EF8-FD72-8FA6-E9D1190EC0FE}"/>
          </ac:picMkLst>
        </pc:picChg>
        <pc:inkChg chg="add del">
          <ac:chgData name="Israel Macías Santana" userId="S::a01027029@tec.mx::4097ffd7-e418-4641-ba34-2c2a5580be31" providerId="AD" clId="Web-{D4967360-0FCD-95C8-83E5-EB829908C4D6}" dt="2023-10-24T02:28:15.061" v="91"/>
          <ac:inkMkLst>
            <pc:docMk/>
            <pc:sldMk cId="3059335863" sldId="284"/>
            <ac:inkMk id="12" creationId="{90272078-D70A-2808-D9E0-AC43A76529A8}"/>
          </ac:inkMkLst>
        </pc:inkChg>
        <pc:inkChg chg="add del">
          <ac:chgData name="Israel Macías Santana" userId="S::a01027029@tec.mx::4097ffd7-e418-4641-ba34-2c2a5580be31" providerId="AD" clId="Web-{D4967360-0FCD-95C8-83E5-EB829908C4D6}" dt="2023-10-24T04:53:25.363" v="452"/>
          <ac:inkMkLst>
            <pc:docMk/>
            <pc:sldMk cId="3059335863" sldId="284"/>
            <ac:inkMk id="14" creationId="{A18DB590-804D-3529-D3C5-968B014B052A}"/>
          </ac:inkMkLst>
        </pc:inkChg>
        <pc:inkChg chg="add del">
          <ac:chgData name="Israel Macías Santana" userId="S::a01027029@tec.mx::4097ffd7-e418-4641-ba34-2c2a5580be31" providerId="AD" clId="Web-{D4967360-0FCD-95C8-83E5-EB829908C4D6}" dt="2023-10-24T04:53:27.722" v="453"/>
          <ac:inkMkLst>
            <pc:docMk/>
            <pc:sldMk cId="3059335863" sldId="284"/>
            <ac:inkMk id="15" creationId="{F63D56DB-34DE-7CA8-AE6F-3D95DE44937F}"/>
          </ac:inkMkLst>
        </pc:inkChg>
        <pc:inkChg chg="add del">
          <ac:chgData name="Israel Macías Santana" userId="S::a01027029@tec.mx::4097ffd7-e418-4641-ba34-2c2a5580be31" providerId="AD" clId="Web-{D4967360-0FCD-95C8-83E5-EB829908C4D6}" dt="2023-10-24T02:21:48.189" v="56"/>
          <ac:inkMkLst>
            <pc:docMk/>
            <pc:sldMk cId="3059335863" sldId="284"/>
            <ac:inkMk id="17" creationId="{48F743A1-A510-100B-F7E4-6E9E419F0A0A}"/>
          </ac:inkMkLst>
        </pc:inkChg>
        <pc:inkChg chg="add del">
          <ac:chgData name="Israel Macías Santana" userId="S::a01027029@tec.mx::4097ffd7-e418-4641-ba34-2c2a5580be31" providerId="AD" clId="Web-{D4967360-0FCD-95C8-83E5-EB829908C4D6}" dt="2023-10-24T02:21:45.329" v="55"/>
          <ac:inkMkLst>
            <pc:docMk/>
            <pc:sldMk cId="3059335863" sldId="284"/>
            <ac:inkMk id="18" creationId="{0D8B5734-8DE5-A034-C261-FF745FDE2349}"/>
          </ac:inkMkLst>
        </pc:inkChg>
        <pc:inkChg chg="add del">
          <ac:chgData name="Israel Macías Santana" userId="S::a01027029@tec.mx::4097ffd7-e418-4641-ba34-2c2a5580be31" providerId="AD" clId="Web-{D4967360-0FCD-95C8-83E5-EB829908C4D6}" dt="2023-10-24T02:21:45.329" v="54"/>
          <ac:inkMkLst>
            <pc:docMk/>
            <pc:sldMk cId="3059335863" sldId="284"/>
            <ac:inkMk id="19" creationId="{6EBE8F52-736E-3415-A87C-9C61FB615617}"/>
          </ac:inkMkLst>
        </pc:inkChg>
        <pc:inkChg chg="add del">
          <ac:chgData name="Israel Macías Santana" userId="S::a01027029@tec.mx::4097ffd7-e418-4641-ba34-2c2a5580be31" providerId="AD" clId="Web-{D4967360-0FCD-95C8-83E5-EB829908C4D6}" dt="2023-10-24T02:21:42.516" v="53"/>
          <ac:inkMkLst>
            <pc:docMk/>
            <pc:sldMk cId="3059335863" sldId="284"/>
            <ac:inkMk id="20" creationId="{8889701D-02C0-FB5D-DDB0-A77D7D1351FA}"/>
          </ac:inkMkLst>
        </pc:inkChg>
        <pc:inkChg chg="add del">
          <ac:chgData name="Israel Macías Santana" userId="S::a01027029@tec.mx::4097ffd7-e418-4641-ba34-2c2a5580be31" providerId="AD" clId="Web-{D4967360-0FCD-95C8-83E5-EB829908C4D6}" dt="2023-10-24T02:25:41.196" v="82"/>
          <ac:inkMkLst>
            <pc:docMk/>
            <pc:sldMk cId="3059335863" sldId="284"/>
            <ac:inkMk id="22" creationId="{21A6ADD6-9EAC-FA03-68A2-CD1C752B5BDC}"/>
          </ac:inkMkLst>
        </pc:inkChg>
        <pc:inkChg chg="add">
          <ac:chgData name="Israel Macías Santana" userId="S::a01027029@tec.mx::4097ffd7-e418-4641-ba34-2c2a5580be31" providerId="AD" clId="Web-{D4967360-0FCD-95C8-83E5-EB829908C4D6}" dt="2023-10-24T02:25:49.822" v="83"/>
          <ac:inkMkLst>
            <pc:docMk/>
            <pc:sldMk cId="3059335863" sldId="284"/>
            <ac:inkMk id="23" creationId="{ACE44EBC-5D3A-0C5A-204B-A0502A2E6D58}"/>
          </ac:inkMkLst>
        </pc:inkChg>
        <pc:inkChg chg="add">
          <ac:chgData name="Israel Macías Santana" userId="S::a01027029@tec.mx::4097ffd7-e418-4641-ba34-2c2a5580be31" providerId="AD" clId="Web-{D4967360-0FCD-95C8-83E5-EB829908C4D6}" dt="2023-10-24T02:26:04.010" v="84"/>
          <ac:inkMkLst>
            <pc:docMk/>
            <pc:sldMk cId="3059335863" sldId="284"/>
            <ac:inkMk id="24" creationId="{3D7AF8BA-448E-FB99-D26E-71774585E764}"/>
          </ac:inkMkLst>
        </pc:inkChg>
        <pc:inkChg chg="add">
          <ac:chgData name="Israel Macías Santana" userId="S::a01027029@tec.mx::4097ffd7-e418-4641-ba34-2c2a5580be31" providerId="AD" clId="Web-{D4967360-0FCD-95C8-83E5-EB829908C4D6}" dt="2023-10-24T02:26:17.541" v="85"/>
          <ac:inkMkLst>
            <pc:docMk/>
            <pc:sldMk cId="3059335863" sldId="284"/>
            <ac:inkMk id="25" creationId="{1980B907-A06B-B09E-8908-4EADF369B6CC}"/>
          </ac:inkMkLst>
        </pc:inkChg>
        <pc:inkChg chg="add">
          <ac:chgData name="Israel Macías Santana" userId="S::a01027029@tec.mx::4097ffd7-e418-4641-ba34-2c2a5580be31" providerId="AD" clId="Web-{D4967360-0FCD-95C8-83E5-EB829908C4D6}" dt="2023-10-24T02:26:28.167" v="86"/>
          <ac:inkMkLst>
            <pc:docMk/>
            <pc:sldMk cId="3059335863" sldId="284"/>
            <ac:inkMk id="26" creationId="{382BDACC-F448-C494-986E-10019727AB56}"/>
          </ac:inkMkLst>
        </pc:inkChg>
        <pc:inkChg chg="add">
          <ac:chgData name="Israel Macías Santana" userId="S::a01027029@tec.mx::4097ffd7-e418-4641-ba34-2c2a5580be31" providerId="AD" clId="Web-{D4967360-0FCD-95C8-83E5-EB829908C4D6}" dt="2023-10-24T02:27:07.840" v="87"/>
          <ac:inkMkLst>
            <pc:docMk/>
            <pc:sldMk cId="3059335863" sldId="284"/>
            <ac:inkMk id="27" creationId="{B17E2163-B143-5694-4FF5-71C88F7C4571}"/>
          </ac:inkMkLst>
        </pc:inkChg>
        <pc:inkChg chg="add">
          <ac:chgData name="Israel Macías Santana" userId="S::a01027029@tec.mx::4097ffd7-e418-4641-ba34-2c2a5580be31" providerId="AD" clId="Web-{D4967360-0FCD-95C8-83E5-EB829908C4D6}" dt="2023-10-24T02:27:26.434" v="88"/>
          <ac:inkMkLst>
            <pc:docMk/>
            <pc:sldMk cId="3059335863" sldId="284"/>
            <ac:inkMk id="28" creationId="{F5BB9364-4482-9ABC-8932-A1BDB8CECB0C}"/>
          </ac:inkMkLst>
        </pc:inkChg>
        <pc:inkChg chg="add">
          <ac:chgData name="Israel Macías Santana" userId="S::a01027029@tec.mx::4097ffd7-e418-4641-ba34-2c2a5580be31" providerId="AD" clId="Web-{D4967360-0FCD-95C8-83E5-EB829908C4D6}" dt="2023-10-24T02:27:40.497" v="89"/>
          <ac:inkMkLst>
            <pc:docMk/>
            <pc:sldMk cId="3059335863" sldId="284"/>
            <ac:inkMk id="29" creationId="{67B05D5E-9E7C-03C9-2172-1BA40A8C5D7F}"/>
          </ac:inkMkLst>
        </pc:inkChg>
        <pc:inkChg chg="add">
          <ac:chgData name="Israel Macías Santana" userId="S::a01027029@tec.mx::4097ffd7-e418-4641-ba34-2c2a5580be31" providerId="AD" clId="Web-{D4967360-0FCD-95C8-83E5-EB829908C4D6}" dt="2023-10-24T02:27:53.217" v="90"/>
          <ac:inkMkLst>
            <pc:docMk/>
            <pc:sldMk cId="3059335863" sldId="284"/>
            <ac:inkMk id="30" creationId="{DD2167AB-14FC-2B10-B703-23A1504D9BC0}"/>
          </ac:inkMkLst>
        </pc:inkChg>
        <pc:cxnChg chg="add mod">
          <ac:chgData name="Israel Macías Santana" userId="S::a01027029@tec.mx::4097ffd7-e418-4641-ba34-2c2a5580be31" providerId="AD" clId="Web-{D4967360-0FCD-95C8-83E5-EB829908C4D6}" dt="2023-10-24T13:42:29.890" v="524" actId="1076"/>
          <ac:cxnSpMkLst>
            <pc:docMk/>
            <pc:sldMk cId="3059335863" sldId="284"/>
            <ac:cxnSpMk id="10" creationId="{7EF2412F-1CF1-98D3-FC97-F9BCB714025F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13:42:23.155" v="521"/>
          <ac:cxnSpMkLst>
            <pc:docMk/>
            <pc:sldMk cId="3059335863" sldId="284"/>
            <ac:cxnSpMk id="11" creationId="{A9C255A3-56F5-8884-49FF-F08798CC4C4D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13:42:21.546" v="520"/>
          <ac:cxnSpMkLst>
            <pc:docMk/>
            <pc:sldMk cId="3059335863" sldId="284"/>
            <ac:cxnSpMk id="12" creationId="{2D36D7B3-B06B-E32D-6DCA-E9CD6F7B0922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13:42:12.452" v="517"/>
          <ac:cxnSpMkLst>
            <pc:docMk/>
            <pc:sldMk cId="3059335863" sldId="284"/>
            <ac:cxnSpMk id="13" creationId="{A417792A-83AD-6449-F5C7-DC46F941542A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13:42:24.202" v="522"/>
          <ac:cxnSpMkLst>
            <pc:docMk/>
            <pc:sldMk cId="3059335863" sldId="284"/>
            <ac:cxnSpMk id="17" creationId="{BA3B8768-E52D-6F5D-0AE0-3D6DB76E0CA1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13:42:21.483" v="519"/>
          <ac:cxnSpMkLst>
            <pc:docMk/>
            <pc:sldMk cId="3059335863" sldId="284"/>
            <ac:cxnSpMk id="18" creationId="{249AB8FC-3D0D-4386-71FB-5512ABBE2DF1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13:42:12.452" v="516"/>
          <ac:cxnSpMkLst>
            <pc:docMk/>
            <pc:sldMk cId="3059335863" sldId="284"/>
            <ac:cxnSpMk id="19" creationId="{228AB37C-849F-4BD8-BA07-0EC0C865383A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13:42:25.937" v="523"/>
          <ac:cxnSpMkLst>
            <pc:docMk/>
            <pc:sldMk cId="3059335863" sldId="284"/>
            <ac:cxnSpMk id="20" creationId="{592F3AA4-B7C7-1A3C-D82B-6343C14BF941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13:42:18.375" v="518"/>
          <ac:cxnSpMkLst>
            <pc:docMk/>
            <pc:sldMk cId="3059335863" sldId="284"/>
            <ac:cxnSpMk id="22" creationId="{36318719-A16C-16D5-889F-201FCFA00C5A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04:53:30.551" v="454"/>
          <ac:cxnSpMkLst>
            <pc:docMk/>
            <pc:sldMk cId="3059335863" sldId="284"/>
            <ac:cxnSpMk id="31" creationId="{521009D9-0639-BB37-E501-1874B20529A0}"/>
          </ac:cxnSpMkLst>
        </pc:cxnChg>
        <pc:cxnChg chg="add del mod">
          <ac:chgData name="Israel Macías Santana" userId="S::a01027029@tec.mx::4097ffd7-e418-4641-ba34-2c2a5580be31" providerId="AD" clId="Web-{D4967360-0FCD-95C8-83E5-EB829908C4D6}" dt="2023-10-24T13:42:12.452" v="515"/>
          <ac:cxnSpMkLst>
            <pc:docMk/>
            <pc:sldMk cId="3059335863" sldId="284"/>
            <ac:cxnSpMk id="32" creationId="{CCE054CD-C0FE-6871-B920-D1CF694F4823}"/>
          </ac:cxnSpMkLst>
        </pc:cxnChg>
      </pc:sldChg>
      <pc:sldChg chg="modSp">
        <pc:chgData name="Israel Macías Santana" userId="S::a01027029@tec.mx::4097ffd7-e418-4641-ba34-2c2a5580be31" providerId="AD" clId="Web-{D4967360-0FCD-95C8-83E5-EB829908C4D6}" dt="2023-10-24T04:30:35.335" v="386" actId="1076"/>
        <pc:sldMkLst>
          <pc:docMk/>
          <pc:sldMk cId="2659193163" sldId="285"/>
        </pc:sldMkLst>
        <pc:picChg chg="mod">
          <ac:chgData name="Israel Macías Santana" userId="S::a01027029@tec.mx::4097ffd7-e418-4641-ba34-2c2a5580be31" providerId="AD" clId="Web-{D4967360-0FCD-95C8-83E5-EB829908C4D6}" dt="2023-10-24T04:30:35.335" v="386" actId="1076"/>
          <ac:picMkLst>
            <pc:docMk/>
            <pc:sldMk cId="2659193163" sldId="285"/>
            <ac:picMk id="3" creationId="{651ED2DD-677A-0D82-0579-DABBAD3BB71E}"/>
          </ac:picMkLst>
        </pc:picChg>
      </pc:sldChg>
      <pc:sldChg chg="modSp">
        <pc:chgData name="Israel Macías Santana" userId="S::a01027029@tec.mx::4097ffd7-e418-4641-ba34-2c2a5580be31" providerId="AD" clId="Web-{D4967360-0FCD-95C8-83E5-EB829908C4D6}" dt="2023-10-24T04:30:42.835" v="388" actId="1076"/>
        <pc:sldMkLst>
          <pc:docMk/>
          <pc:sldMk cId="1295943572" sldId="286"/>
        </pc:sldMkLst>
        <pc:picChg chg="mod">
          <ac:chgData name="Israel Macías Santana" userId="S::a01027029@tec.mx::4097ffd7-e418-4641-ba34-2c2a5580be31" providerId="AD" clId="Web-{D4967360-0FCD-95C8-83E5-EB829908C4D6}" dt="2023-10-24T04:30:42.835" v="388" actId="1076"/>
          <ac:picMkLst>
            <pc:docMk/>
            <pc:sldMk cId="1295943572" sldId="286"/>
            <ac:picMk id="5" creationId="{36978EED-306F-D8C4-421F-3CF75EAC5BF1}"/>
          </ac:picMkLst>
        </pc:picChg>
      </pc:sldChg>
      <pc:sldChg chg="addSp delSp modSp add replId">
        <pc:chgData name="Israel Macías Santana" userId="S::a01027029@tec.mx::4097ffd7-e418-4641-ba34-2c2a5580be31" providerId="AD" clId="Web-{D4967360-0FCD-95C8-83E5-EB829908C4D6}" dt="2023-10-24T04:50:08.855" v="451" actId="1076"/>
        <pc:sldMkLst>
          <pc:docMk/>
          <pc:sldMk cId="4243008202" sldId="287"/>
        </pc:sldMkLst>
        <pc:spChg chg="del mod">
          <ac:chgData name="Israel Macías Santana" userId="S::a01027029@tec.mx::4097ffd7-e418-4641-ba34-2c2a5580be31" providerId="AD" clId="Web-{D4967360-0FCD-95C8-83E5-EB829908C4D6}" dt="2023-10-24T04:00:29.557" v="108"/>
          <ac:spMkLst>
            <pc:docMk/>
            <pc:sldMk cId="4243008202" sldId="287"/>
            <ac:spMk id="3" creationId="{3E5FEE2D-79E5-4C1D-8BF7-EE619CA7039A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49:04.118" v="419" actId="20577"/>
          <ac:spMkLst>
            <pc:docMk/>
            <pc:sldMk cId="4243008202" sldId="287"/>
            <ac:spMk id="5" creationId="{21E379BA-299E-CBE2-5FA0-10A2B4564F19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22:39.707" v="330" actId="1076"/>
          <ac:spMkLst>
            <pc:docMk/>
            <pc:sldMk cId="4243008202" sldId="287"/>
            <ac:spMk id="6" creationId="{EA871C66-97DF-0CB2-79E9-0ABC95A728F8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22:36.581" v="329" actId="1076"/>
          <ac:spMkLst>
            <pc:docMk/>
            <pc:sldMk cId="4243008202" sldId="287"/>
            <ac:spMk id="11" creationId="{D1596C4C-BC89-8371-31BE-1DF9298C8D41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22:19.971" v="325" actId="1076"/>
          <ac:spMkLst>
            <pc:docMk/>
            <pc:sldMk cId="4243008202" sldId="287"/>
            <ac:spMk id="13" creationId="{A03D3CE1-2392-BE3E-BDB4-CF4931A8E227}"/>
          </ac:spMkLst>
        </pc:spChg>
        <pc:spChg chg="del mod">
          <ac:chgData name="Israel Macías Santana" userId="S::a01027029@tec.mx::4097ffd7-e418-4641-ba34-2c2a5580be31" providerId="AD" clId="Web-{D4967360-0FCD-95C8-83E5-EB829908C4D6}" dt="2023-10-24T04:00:27.557" v="107"/>
          <ac:spMkLst>
            <pc:docMk/>
            <pc:sldMk cId="4243008202" sldId="287"/>
            <ac:spMk id="14" creationId="{46ECFF85-39DB-E139-9B30-E5037EBA73FD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44:19.962" v="412" actId="20577"/>
          <ac:spMkLst>
            <pc:docMk/>
            <pc:sldMk cId="4243008202" sldId="287"/>
            <ac:spMk id="15" creationId="{CBA7D3F9-1283-5A33-C0B9-6F1F00E794F3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49:56.542" v="447" actId="20577"/>
          <ac:spMkLst>
            <pc:docMk/>
            <pc:sldMk cId="4243008202" sldId="287"/>
            <ac:spMk id="16" creationId="{ED6719C6-E1CE-C489-A91C-E24BBE5DD223}"/>
          </ac:spMkLst>
        </pc:spChg>
        <pc:spChg chg="add del">
          <ac:chgData name="Israel Macías Santana" userId="S::a01027029@tec.mx::4097ffd7-e418-4641-ba34-2c2a5580be31" providerId="AD" clId="Web-{D4967360-0FCD-95C8-83E5-EB829908C4D6}" dt="2023-10-24T04:21:28.876" v="313"/>
          <ac:spMkLst>
            <pc:docMk/>
            <pc:sldMk cId="4243008202" sldId="287"/>
            <ac:spMk id="17" creationId="{B7CCC699-B945-CFC2-5B7C-10237FE27B91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50:08.855" v="451" actId="1076"/>
          <ac:spMkLst>
            <pc:docMk/>
            <pc:sldMk cId="4243008202" sldId="287"/>
            <ac:spMk id="18" creationId="{ED02A83D-FCB4-4293-8082-35D23E72FCEB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49:59.449" v="449" actId="20577"/>
          <ac:spMkLst>
            <pc:docMk/>
            <pc:sldMk cId="4243008202" sldId="287"/>
            <ac:spMk id="19" creationId="{A78F7B93-8144-A09B-0A3C-C9F32D4E9F2F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50:02.949" v="450" actId="20577"/>
          <ac:spMkLst>
            <pc:docMk/>
            <pc:sldMk cId="4243008202" sldId="287"/>
            <ac:spMk id="20" creationId="{E7B3E1F3-FA60-C839-7CFA-BA62C70F8E04}"/>
          </ac:spMkLst>
        </pc:spChg>
        <pc:spChg chg="add mod">
          <ac:chgData name="Israel Macías Santana" userId="S::a01027029@tec.mx::4097ffd7-e418-4641-ba34-2c2a5580be31" providerId="AD" clId="Web-{D4967360-0FCD-95C8-83E5-EB829908C4D6}" dt="2023-10-24T04:26:24.169" v="377" actId="1076"/>
          <ac:spMkLst>
            <pc:docMk/>
            <pc:sldMk cId="4243008202" sldId="287"/>
            <ac:spMk id="22" creationId="{AEC800C9-095C-493E-FF61-CCCF69AF6933}"/>
          </ac:spMkLst>
        </pc:spChg>
        <pc:picChg chg="del">
          <ac:chgData name="Israel Macías Santana" userId="S::a01027029@tec.mx::4097ffd7-e418-4641-ba34-2c2a5580be31" providerId="AD" clId="Web-{D4967360-0FCD-95C8-83E5-EB829908C4D6}" dt="2023-10-24T04:00:36.902" v="111"/>
          <ac:picMkLst>
            <pc:docMk/>
            <pc:sldMk cId="4243008202" sldId="287"/>
            <ac:picMk id="4" creationId="{7B8BA4A2-32E4-D467-06C1-6C7C6A5D8BE8}"/>
          </ac:picMkLst>
        </pc:picChg>
        <pc:picChg chg="del">
          <ac:chgData name="Israel Macías Santana" userId="S::a01027029@tec.mx::4097ffd7-e418-4641-ba34-2c2a5580be31" providerId="AD" clId="Web-{D4967360-0FCD-95C8-83E5-EB829908C4D6}" dt="2023-10-24T04:00:36.902" v="110"/>
          <ac:picMkLst>
            <pc:docMk/>
            <pc:sldMk cId="4243008202" sldId="287"/>
            <ac:picMk id="10" creationId="{8A6D2147-9989-6FA6-DFD0-180B62E22D81}"/>
          </ac:picMkLst>
        </pc:picChg>
        <pc:picChg chg="del">
          <ac:chgData name="Israel Macías Santana" userId="S::a01027029@tec.mx::4097ffd7-e418-4641-ba34-2c2a5580be31" providerId="AD" clId="Web-{D4967360-0FCD-95C8-83E5-EB829908C4D6}" dt="2023-10-24T04:00:36.902" v="109"/>
          <ac:picMkLst>
            <pc:docMk/>
            <pc:sldMk cId="4243008202" sldId="287"/>
            <ac:picMk id="12" creationId="{34574003-F221-6D9A-8199-9CEE7A7F7FBB}"/>
          </ac:picMkLst>
        </pc:picChg>
      </pc:sldChg>
    </pc:docChg>
  </pc:docChgLst>
  <pc:docChgLst>
    <pc:chgData name="Victoria Rodriguez de León" userId="f6fe5cbd-f0c8-4c16-9a38-e8bca4088155" providerId="ADAL" clId="{C8413A13-058A-47DC-8071-BD99499E9DB1}"/>
    <pc:docChg chg="undo custSel addSld delSld modSld sldOrd">
      <pc:chgData name="Victoria Rodriguez de León" userId="f6fe5cbd-f0c8-4c16-9a38-e8bca4088155" providerId="ADAL" clId="{C8413A13-058A-47DC-8071-BD99499E9DB1}" dt="2023-10-24T20:34:52.412" v="4431" actId="1076"/>
      <pc:docMkLst>
        <pc:docMk/>
      </pc:docMkLst>
      <pc:sldChg chg="addSp delSp modSp mod modClrScheme chgLayout">
        <pc:chgData name="Victoria Rodriguez de León" userId="f6fe5cbd-f0c8-4c16-9a38-e8bca4088155" providerId="ADAL" clId="{C8413A13-058A-47DC-8071-BD99499E9DB1}" dt="2023-10-24T15:49:55.800" v="3256" actId="20577"/>
        <pc:sldMkLst>
          <pc:docMk/>
          <pc:sldMk cId="2586058810" sldId="256"/>
        </pc:sldMkLst>
        <pc:spChg chg="mod ord">
          <ac:chgData name="Victoria Rodriguez de León" userId="f6fe5cbd-f0c8-4c16-9a38-e8bca4088155" providerId="ADAL" clId="{C8413A13-058A-47DC-8071-BD99499E9DB1}" dt="2023-10-24T15:49:55.800" v="3256" actId="20577"/>
          <ac:spMkLst>
            <pc:docMk/>
            <pc:sldMk cId="2586058810" sldId="256"/>
            <ac:spMk id="2" creationId="{CFE75451-6A4B-484B-9ED1-353CCE25B0F4}"/>
          </ac:spMkLst>
        </pc:spChg>
        <pc:spChg chg="mod ord">
          <ac:chgData name="Victoria Rodriguez de León" userId="f6fe5cbd-f0c8-4c16-9a38-e8bca4088155" providerId="ADAL" clId="{C8413A13-058A-47DC-8071-BD99499E9DB1}" dt="2023-10-24T15:49:51.098" v="3255" actId="113"/>
          <ac:spMkLst>
            <pc:docMk/>
            <pc:sldMk cId="2586058810" sldId="256"/>
            <ac:spMk id="3" creationId="{0236A1B4-B8D1-4A72-8E20-0703F54BF1FE}"/>
          </ac:spMkLst>
        </pc:spChg>
        <pc:spChg chg="add mod">
          <ac:chgData name="Victoria Rodriguez de León" userId="f6fe5cbd-f0c8-4c16-9a38-e8bca4088155" providerId="ADAL" clId="{C8413A13-058A-47DC-8071-BD99499E9DB1}" dt="2023-10-20T19:15:05.827" v="2677" actId="1076"/>
          <ac:spMkLst>
            <pc:docMk/>
            <pc:sldMk cId="2586058810" sldId="256"/>
            <ac:spMk id="4" creationId="{C484ECE8-3E37-826C-E8CA-645660139634}"/>
          </ac:spMkLst>
        </pc:spChg>
        <pc:spChg chg="add del mod">
          <ac:chgData name="Victoria Rodriguez de León" userId="f6fe5cbd-f0c8-4c16-9a38-e8bca4088155" providerId="ADAL" clId="{C8413A13-058A-47DC-8071-BD99499E9DB1}" dt="2023-10-20T17:24:27.943" v="332"/>
          <ac:spMkLst>
            <pc:docMk/>
            <pc:sldMk cId="2586058810" sldId="256"/>
            <ac:spMk id="5" creationId="{FAF24C3E-1F21-67E8-6FA6-3C8791FF24A4}"/>
          </ac:spMkLst>
        </pc:spChg>
        <pc:picChg chg="add del mod">
          <ac:chgData name="Victoria Rodriguez de León" userId="f6fe5cbd-f0c8-4c16-9a38-e8bca4088155" providerId="ADAL" clId="{C8413A13-058A-47DC-8071-BD99499E9DB1}" dt="2023-10-20T17:48:27.413" v="910" actId="478"/>
          <ac:picMkLst>
            <pc:docMk/>
            <pc:sldMk cId="2586058810" sldId="256"/>
            <ac:picMk id="6" creationId="{1EC8B351-4280-40F7-716D-07E072E60D4F}"/>
          </ac:picMkLst>
        </pc:picChg>
        <pc:picChg chg="add del mod">
          <ac:chgData name="Victoria Rodriguez de León" userId="f6fe5cbd-f0c8-4c16-9a38-e8bca4088155" providerId="ADAL" clId="{C8413A13-058A-47DC-8071-BD99499E9DB1}" dt="2023-10-20T17:48:31.267" v="911" actId="478"/>
          <ac:picMkLst>
            <pc:docMk/>
            <pc:sldMk cId="2586058810" sldId="256"/>
            <ac:picMk id="7" creationId="{FAE4A5D7-4051-8FB2-C125-867113B4C1F1}"/>
          </ac:picMkLst>
        </pc:picChg>
        <pc:picChg chg="add del mod">
          <ac:chgData name="Victoria Rodriguez de León" userId="f6fe5cbd-f0c8-4c16-9a38-e8bca4088155" providerId="ADAL" clId="{C8413A13-058A-47DC-8071-BD99499E9DB1}" dt="2023-10-20T17:48:23.527" v="909" actId="478"/>
          <ac:picMkLst>
            <pc:docMk/>
            <pc:sldMk cId="2586058810" sldId="256"/>
            <ac:picMk id="8" creationId="{CD2F3A98-F58D-363A-0A01-E07AB67A4AE9}"/>
          </ac:picMkLst>
        </pc:picChg>
        <pc:picChg chg="add mod">
          <ac:chgData name="Victoria Rodriguez de León" userId="f6fe5cbd-f0c8-4c16-9a38-e8bca4088155" providerId="ADAL" clId="{C8413A13-058A-47DC-8071-BD99499E9DB1}" dt="2023-10-20T19:13:03.034" v="2650" actId="1076"/>
          <ac:picMkLst>
            <pc:docMk/>
            <pc:sldMk cId="2586058810" sldId="256"/>
            <ac:picMk id="10" creationId="{B93D086F-467B-A62D-DEDF-05559AC79DCC}"/>
          </ac:picMkLst>
        </pc:picChg>
        <pc:picChg chg="add mod">
          <ac:chgData name="Victoria Rodriguez de León" userId="f6fe5cbd-f0c8-4c16-9a38-e8bca4088155" providerId="ADAL" clId="{C8413A13-058A-47DC-8071-BD99499E9DB1}" dt="2023-10-20T17:26:54.011" v="357" actId="1076"/>
          <ac:picMkLst>
            <pc:docMk/>
            <pc:sldMk cId="2586058810" sldId="256"/>
            <ac:picMk id="2050" creationId="{2355AA11-4917-A064-4334-78B2EE79B5E7}"/>
          </ac:picMkLst>
        </pc:picChg>
        <pc:picChg chg="add del mod">
          <ac:chgData name="Victoria Rodriguez de León" userId="f6fe5cbd-f0c8-4c16-9a38-e8bca4088155" providerId="ADAL" clId="{C8413A13-058A-47DC-8071-BD99499E9DB1}" dt="2023-10-20T18:36:47.798" v="2582" actId="478"/>
          <ac:picMkLst>
            <pc:docMk/>
            <pc:sldMk cId="2586058810" sldId="256"/>
            <ac:picMk id="2052" creationId="{79E83C4E-9CDA-95C0-2634-90BDDFA7EBCF}"/>
          </ac:picMkLst>
        </pc:picChg>
        <pc:picChg chg="add del mod">
          <ac:chgData name="Victoria Rodriguez de León" userId="f6fe5cbd-f0c8-4c16-9a38-e8bca4088155" providerId="ADAL" clId="{C8413A13-058A-47DC-8071-BD99499E9DB1}" dt="2023-10-20T18:36:18.073" v="2581" actId="478"/>
          <ac:picMkLst>
            <pc:docMk/>
            <pc:sldMk cId="2586058810" sldId="256"/>
            <ac:picMk id="2054" creationId="{FB539E84-6924-EDA8-1EE5-E8B81DF8A5D9}"/>
          </ac:picMkLst>
        </pc:picChg>
      </pc:sldChg>
      <pc:sldChg chg="addSp delSp modSp mod modNotesTx">
        <pc:chgData name="Victoria Rodriguez de León" userId="f6fe5cbd-f0c8-4c16-9a38-e8bca4088155" providerId="ADAL" clId="{C8413A13-058A-47DC-8071-BD99499E9DB1}" dt="2023-10-24T19:44:44.939" v="3327" actId="20577"/>
        <pc:sldMkLst>
          <pc:docMk/>
          <pc:sldMk cId="1713219598" sldId="257"/>
        </pc:sldMkLst>
        <pc:spChg chg="mod">
          <ac:chgData name="Victoria Rodriguez de León" userId="f6fe5cbd-f0c8-4c16-9a38-e8bca4088155" providerId="ADAL" clId="{C8413A13-058A-47DC-8071-BD99499E9DB1}" dt="2023-10-20T18:00:37.201" v="1454" actId="1076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Victoria Rodriguez de León" userId="f6fe5cbd-f0c8-4c16-9a38-e8bca4088155" providerId="ADAL" clId="{C8413A13-058A-47DC-8071-BD99499E9DB1}" dt="2023-10-24T19:44:44.939" v="3327" actId="20577"/>
          <ac:spMkLst>
            <pc:docMk/>
            <pc:sldMk cId="1713219598" sldId="257"/>
            <ac:spMk id="3" creationId="{5671D7E5-EF66-4BCD-8DAA-E9061157F0BE}"/>
          </ac:spMkLst>
        </pc:spChg>
        <pc:spChg chg="mod">
          <ac:chgData name="Victoria Rodriguez de León" userId="f6fe5cbd-f0c8-4c16-9a38-e8bca4088155" providerId="ADAL" clId="{C8413A13-058A-47DC-8071-BD99499E9DB1}" dt="2023-10-20T17:32:52.334" v="733" actId="20577"/>
          <ac:spMkLst>
            <pc:docMk/>
            <pc:sldMk cId="1713219598" sldId="257"/>
            <ac:spMk id="4" creationId="{36C19884-873C-4D13-BE6D-318CF07B0D12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1713219598" sldId="257"/>
            <ac:spMk id="5" creationId="{9AB5BAF8-EA80-4AD4-8D83-5960C299573A}"/>
          </ac:spMkLst>
        </pc:spChg>
        <pc:spChg chg="mod">
          <ac:chgData name="Victoria Rodriguez de León" userId="f6fe5cbd-f0c8-4c16-9a38-e8bca4088155" providerId="ADAL" clId="{C8413A13-058A-47DC-8071-BD99499E9DB1}" dt="2023-10-20T17:32:35.141" v="689" actId="1076"/>
          <ac:spMkLst>
            <pc:docMk/>
            <pc:sldMk cId="1713219598" sldId="257"/>
            <ac:spMk id="6" creationId="{7C991F00-87A7-45A6-8029-B097FA72498D}"/>
          </ac:spMkLst>
        </pc:spChg>
        <pc:picChg chg="add del mod">
          <ac:chgData name="Victoria Rodriguez de León" userId="f6fe5cbd-f0c8-4c16-9a38-e8bca4088155" providerId="ADAL" clId="{C8413A13-058A-47DC-8071-BD99499E9DB1}" dt="2023-10-20T17:48:33.793" v="913"/>
          <ac:picMkLst>
            <pc:docMk/>
            <pc:sldMk cId="1713219598" sldId="257"/>
            <ac:picMk id="8" creationId="{8BA53436-D20A-AAA9-7BC6-FA8C57A1D35B}"/>
          </ac:picMkLst>
        </pc:picChg>
        <pc:picChg chg="add mod">
          <ac:chgData name="Victoria Rodriguez de León" userId="f6fe5cbd-f0c8-4c16-9a38-e8bca4088155" providerId="ADAL" clId="{C8413A13-058A-47DC-8071-BD99499E9DB1}" dt="2023-10-20T17:59:37.271" v="1445" actId="1076"/>
          <ac:picMkLst>
            <pc:docMk/>
            <pc:sldMk cId="1713219598" sldId="257"/>
            <ac:picMk id="9" creationId="{7F992053-56F8-741F-3171-9873B7B15C66}"/>
          </ac:picMkLst>
        </pc:picChg>
        <pc:picChg chg="add del mod">
          <ac:chgData name="Victoria Rodriguez de León" userId="f6fe5cbd-f0c8-4c16-9a38-e8bca4088155" providerId="ADAL" clId="{C8413A13-058A-47DC-8071-BD99499E9DB1}" dt="2023-10-20T17:47:58.559" v="895" actId="478"/>
          <ac:picMkLst>
            <pc:docMk/>
            <pc:sldMk cId="1713219598" sldId="257"/>
            <ac:picMk id="6146" creationId="{E57BECAD-3227-B879-6BD6-FEB845AFC1C5}"/>
          </ac:picMkLst>
        </pc:picChg>
        <pc:picChg chg="add mod">
          <ac:chgData name="Victoria Rodriguez de León" userId="f6fe5cbd-f0c8-4c16-9a38-e8bca4088155" providerId="ADAL" clId="{C8413A13-058A-47DC-8071-BD99499E9DB1}" dt="2023-10-20T17:59:38.399" v="1446" actId="1076"/>
          <ac:picMkLst>
            <pc:docMk/>
            <pc:sldMk cId="1713219598" sldId="257"/>
            <ac:picMk id="6148" creationId="{B36101EB-F84D-BD14-0CAD-47795E715190}"/>
          </ac:picMkLst>
        </pc:picChg>
        <pc:picChg chg="add mod">
          <ac:chgData name="Victoria Rodriguez de León" userId="f6fe5cbd-f0c8-4c16-9a38-e8bca4088155" providerId="ADAL" clId="{C8413A13-058A-47DC-8071-BD99499E9DB1}" dt="2023-10-20T17:49:12.197" v="932" actId="1076"/>
          <ac:picMkLst>
            <pc:docMk/>
            <pc:sldMk cId="1713219598" sldId="257"/>
            <ac:picMk id="6150" creationId="{C5DC6746-87B0-B471-40FF-6F8259E73B14}"/>
          </ac:picMkLst>
        </pc:picChg>
      </pc:sldChg>
      <pc:sldChg chg="modSp add del mod">
        <pc:chgData name="Victoria Rodriguez de León" userId="f6fe5cbd-f0c8-4c16-9a38-e8bca4088155" providerId="ADAL" clId="{C8413A13-058A-47DC-8071-BD99499E9DB1}" dt="2023-10-20T16:42:14.762" v="139" actId="47"/>
        <pc:sldMkLst>
          <pc:docMk/>
          <pc:sldMk cId="3571516367" sldId="258"/>
        </pc:sldMkLst>
        <pc:spChg chg="mod">
          <ac:chgData name="Victoria Rodriguez de León" userId="f6fe5cbd-f0c8-4c16-9a38-e8bca4088155" providerId="ADAL" clId="{C8413A13-058A-47DC-8071-BD99499E9DB1}" dt="2023-10-20T16:23:10.495" v="76" actId="20577"/>
          <ac:spMkLst>
            <pc:docMk/>
            <pc:sldMk cId="3571516367" sldId="258"/>
            <ac:spMk id="3" creationId="{9D5232F9-FD00-464A-9F17-619C91AEF8F3}"/>
          </ac:spMkLst>
        </pc:spChg>
      </pc:sldChg>
      <pc:sldChg chg="del">
        <pc:chgData name="Victoria Rodriguez de León" userId="f6fe5cbd-f0c8-4c16-9a38-e8bca4088155" providerId="ADAL" clId="{C8413A13-058A-47DC-8071-BD99499E9DB1}" dt="2023-10-20T19:00:12.551" v="2600" actId="47"/>
        <pc:sldMkLst>
          <pc:docMk/>
          <pc:sldMk cId="332104327" sldId="259"/>
        </pc:sldMkLst>
      </pc:sldChg>
      <pc:sldChg chg="del">
        <pc:chgData name="Victoria Rodriguez de León" userId="f6fe5cbd-f0c8-4c16-9a38-e8bca4088155" providerId="ADAL" clId="{C8413A13-058A-47DC-8071-BD99499E9DB1}" dt="2023-10-20T19:00:17.766" v="2603" actId="47"/>
        <pc:sldMkLst>
          <pc:docMk/>
          <pc:sldMk cId="1663780162" sldId="260"/>
        </pc:sldMkLst>
      </pc:sldChg>
      <pc:sldChg chg="del">
        <pc:chgData name="Victoria Rodriguez de León" userId="f6fe5cbd-f0c8-4c16-9a38-e8bca4088155" providerId="ADAL" clId="{C8413A13-058A-47DC-8071-BD99499E9DB1}" dt="2023-10-20T19:00:16.939" v="2602" actId="47"/>
        <pc:sldMkLst>
          <pc:docMk/>
          <pc:sldMk cId="1429429409" sldId="261"/>
        </pc:sldMkLst>
      </pc:sldChg>
      <pc:sldChg chg="del">
        <pc:chgData name="Victoria Rodriguez de León" userId="f6fe5cbd-f0c8-4c16-9a38-e8bca4088155" providerId="ADAL" clId="{C8413A13-058A-47DC-8071-BD99499E9DB1}" dt="2023-10-20T18:35:21.886" v="2577" actId="47"/>
        <pc:sldMkLst>
          <pc:docMk/>
          <pc:sldMk cId="379728094" sldId="262"/>
        </pc:sldMkLst>
      </pc:sldChg>
      <pc:sldChg chg="del">
        <pc:chgData name="Victoria Rodriguez de León" userId="f6fe5cbd-f0c8-4c16-9a38-e8bca4088155" providerId="ADAL" clId="{C8413A13-058A-47DC-8071-BD99499E9DB1}" dt="2023-10-20T19:00:19.244" v="2604" actId="47"/>
        <pc:sldMkLst>
          <pc:docMk/>
          <pc:sldMk cId="4055079983" sldId="263"/>
        </pc:sldMkLst>
      </pc:sldChg>
      <pc:sldChg chg="del">
        <pc:chgData name="Victoria Rodriguez de León" userId="f6fe5cbd-f0c8-4c16-9a38-e8bca4088155" providerId="ADAL" clId="{C8413A13-058A-47DC-8071-BD99499E9DB1}" dt="2023-10-20T17:33:34.909" v="770" actId="47"/>
        <pc:sldMkLst>
          <pc:docMk/>
          <pc:sldMk cId="2619301236" sldId="264"/>
        </pc:sldMkLst>
      </pc:sldChg>
      <pc:sldChg chg="del">
        <pc:chgData name="Victoria Rodriguez de León" userId="f6fe5cbd-f0c8-4c16-9a38-e8bca4088155" providerId="ADAL" clId="{C8413A13-058A-47DC-8071-BD99499E9DB1}" dt="2023-10-20T19:00:07.893" v="2598" actId="47"/>
        <pc:sldMkLst>
          <pc:docMk/>
          <pc:sldMk cId="744379741" sldId="265"/>
        </pc:sldMkLst>
      </pc:sldChg>
      <pc:sldChg chg="del">
        <pc:chgData name="Victoria Rodriguez de León" userId="f6fe5cbd-f0c8-4c16-9a38-e8bca4088155" providerId="ADAL" clId="{C8413A13-058A-47DC-8071-BD99499E9DB1}" dt="2023-10-20T19:00:16.287" v="2601" actId="47"/>
        <pc:sldMkLst>
          <pc:docMk/>
          <pc:sldMk cId="1742861620" sldId="266"/>
        </pc:sldMkLst>
      </pc:sldChg>
      <pc:sldChg chg="addSp delSp modSp mod modNotesTx">
        <pc:chgData name="Victoria Rodriguez de León" userId="f6fe5cbd-f0c8-4c16-9a38-e8bca4088155" providerId="ADAL" clId="{C8413A13-058A-47DC-8071-BD99499E9DB1}" dt="2023-10-24T15:49:35.716" v="3246" actId="20577"/>
        <pc:sldMkLst>
          <pc:docMk/>
          <pc:sldMk cId="2499682613" sldId="269"/>
        </pc:sldMkLst>
        <pc:spChg chg="add mod">
          <ac:chgData name="Victoria Rodriguez de León" userId="f6fe5cbd-f0c8-4c16-9a38-e8bca4088155" providerId="ADAL" clId="{C8413A13-058A-47DC-8071-BD99499E9DB1}" dt="2023-10-20T18:26:10.994" v="2426" actId="1076"/>
          <ac:spMkLst>
            <pc:docMk/>
            <pc:sldMk cId="2499682613" sldId="269"/>
            <ac:spMk id="2" creationId="{A51DA9FA-9544-4359-7A3B-F355BF811119}"/>
          </ac:spMkLst>
        </pc:spChg>
        <pc:spChg chg="mod">
          <ac:chgData name="Victoria Rodriguez de León" userId="f6fe5cbd-f0c8-4c16-9a38-e8bca4088155" providerId="ADAL" clId="{C8413A13-058A-47DC-8071-BD99499E9DB1}" dt="2023-10-20T18:26:13.716" v="2427" actId="1076"/>
          <ac:spMkLst>
            <pc:docMk/>
            <pc:sldMk cId="2499682613" sldId="269"/>
            <ac:spMk id="3" creationId="{3E5FEE2D-79E5-4C1D-8BF7-EE619CA7039A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2499682613" sldId="269"/>
            <ac:spMk id="7" creationId="{E7F1AE66-47AA-4110-86B9-0626D4953989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2499682613" sldId="269"/>
            <ac:spMk id="8" creationId="{8BA5A93F-DCAE-40B8-8E94-3239A1A6A21A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2499682613" sldId="269"/>
            <ac:spMk id="9" creationId="{03091613-153A-4005-9F4D-2F185AE5F7BF}"/>
          </ac:spMkLst>
        </pc:spChg>
        <pc:picChg chg="add mod modCrop">
          <ac:chgData name="Victoria Rodriguez de León" userId="f6fe5cbd-f0c8-4c16-9a38-e8bca4088155" providerId="ADAL" clId="{C8413A13-058A-47DC-8071-BD99499E9DB1}" dt="2023-10-20T17:17:35.118" v="187" actId="732"/>
          <ac:picMkLst>
            <pc:docMk/>
            <pc:sldMk cId="2499682613" sldId="269"/>
            <ac:picMk id="5" creationId="{A6496CA5-6873-E5C4-C76D-B10640C46A2D}"/>
          </ac:picMkLst>
        </pc:picChg>
        <pc:picChg chg="del mod">
          <ac:chgData name="Victoria Rodriguez de León" userId="f6fe5cbd-f0c8-4c16-9a38-e8bca4088155" providerId="ADAL" clId="{C8413A13-058A-47DC-8071-BD99499E9DB1}" dt="2023-10-20T16:36:46.673" v="81" actId="478"/>
          <ac:picMkLst>
            <pc:docMk/>
            <pc:sldMk cId="2499682613" sldId="269"/>
            <ac:picMk id="10" creationId="{F84C8022-3016-3D5F-387C-B44CE2A402F0}"/>
          </ac:picMkLst>
        </pc:picChg>
        <pc:picChg chg="add mod modCrop">
          <ac:chgData name="Victoria Rodriguez de León" userId="f6fe5cbd-f0c8-4c16-9a38-e8bca4088155" providerId="ADAL" clId="{C8413A13-058A-47DC-8071-BD99499E9DB1}" dt="2023-10-20T17:17:50.093" v="190" actId="1076"/>
          <ac:picMkLst>
            <pc:docMk/>
            <pc:sldMk cId="2499682613" sldId="269"/>
            <ac:picMk id="11" creationId="{68DA3B57-FCFF-1C2F-81B2-B72DD8C68F49}"/>
          </ac:picMkLst>
        </pc:picChg>
        <pc:picChg chg="add mod modCrop">
          <ac:chgData name="Victoria Rodriguez de León" userId="f6fe5cbd-f0c8-4c16-9a38-e8bca4088155" providerId="ADAL" clId="{C8413A13-058A-47DC-8071-BD99499E9DB1}" dt="2023-10-20T17:17:23.617" v="185" actId="732"/>
          <ac:picMkLst>
            <pc:docMk/>
            <pc:sldMk cId="2499682613" sldId="269"/>
            <ac:picMk id="13" creationId="{B18C4E06-E6CE-A132-FB1C-65B36D14F476}"/>
          </ac:picMkLst>
        </pc:picChg>
        <pc:picChg chg="add mod modCrop">
          <ac:chgData name="Victoria Rodriguez de León" userId="f6fe5cbd-f0c8-4c16-9a38-e8bca4088155" providerId="ADAL" clId="{C8413A13-058A-47DC-8071-BD99499E9DB1}" dt="2023-10-20T17:17:39.254" v="188" actId="732"/>
          <ac:picMkLst>
            <pc:docMk/>
            <pc:sldMk cId="2499682613" sldId="269"/>
            <ac:picMk id="15" creationId="{05E05019-8C6A-08B1-3801-6B5D1AE93FB8}"/>
          </ac:picMkLst>
        </pc:picChg>
        <pc:picChg chg="add del mod">
          <ac:chgData name="Victoria Rodriguez de León" userId="f6fe5cbd-f0c8-4c16-9a38-e8bca4088155" providerId="ADAL" clId="{C8413A13-058A-47DC-8071-BD99499E9DB1}" dt="2023-10-20T16:41:43.396" v="118" actId="478"/>
          <ac:picMkLst>
            <pc:docMk/>
            <pc:sldMk cId="2499682613" sldId="269"/>
            <ac:picMk id="1026" creationId="{78D61E00-6962-DB3F-8B66-4B4DFBE9A838}"/>
          </ac:picMkLst>
        </pc:picChg>
        <pc:picChg chg="add del">
          <ac:chgData name="Victoria Rodriguez de León" userId="f6fe5cbd-f0c8-4c16-9a38-e8bca4088155" providerId="ADAL" clId="{C8413A13-058A-47DC-8071-BD99499E9DB1}" dt="2023-10-20T16:42:05.459" v="137"/>
          <ac:picMkLst>
            <pc:docMk/>
            <pc:sldMk cId="2499682613" sldId="269"/>
            <ac:picMk id="1028" creationId="{5337C233-81BD-80CD-80E4-E42BD8B72BAA}"/>
          </ac:picMkLst>
        </pc:picChg>
      </pc:sldChg>
      <pc:sldChg chg="addSp delSp modSp del ord">
        <pc:chgData name="Victoria Rodriguez de León" userId="f6fe5cbd-f0c8-4c16-9a38-e8bca4088155" providerId="ADAL" clId="{C8413A13-058A-47DC-8071-BD99499E9DB1}" dt="2023-10-20T19:00:09.768" v="2599" actId="47"/>
        <pc:sldMkLst>
          <pc:docMk/>
          <pc:sldMk cId="2896385493" sldId="270"/>
        </pc:sldMkLst>
        <pc:picChg chg="add del mod">
          <ac:chgData name="Victoria Rodriguez de León" userId="f6fe5cbd-f0c8-4c16-9a38-e8bca4088155" providerId="ADAL" clId="{C8413A13-058A-47DC-8071-BD99499E9DB1}" dt="2023-10-20T18:27:36.089" v="2437" actId="478"/>
          <ac:picMkLst>
            <pc:docMk/>
            <pc:sldMk cId="2896385493" sldId="270"/>
            <ac:picMk id="2" creationId="{E4780774-7473-EEC6-A409-14295EB23AE2}"/>
          </ac:picMkLst>
        </pc:picChg>
      </pc:sldChg>
      <pc:sldChg chg="addSp delSp modSp mod setBg modClrScheme chgLayout">
        <pc:chgData name="Victoria Rodriguez de León" userId="f6fe5cbd-f0c8-4c16-9a38-e8bca4088155" providerId="ADAL" clId="{C8413A13-058A-47DC-8071-BD99499E9DB1}" dt="2023-10-20T19:33:58.309" v="2924" actId="1076"/>
        <pc:sldMkLst>
          <pc:docMk/>
          <pc:sldMk cId="1969787568" sldId="271"/>
        </pc:sldMkLst>
        <pc:spChg chg="mod">
          <ac:chgData name="Victoria Rodriguez de León" userId="f6fe5cbd-f0c8-4c16-9a38-e8bca4088155" providerId="ADAL" clId="{C8413A13-058A-47DC-8071-BD99499E9DB1}" dt="2023-10-20T19:33:58.309" v="2924" actId="1076"/>
          <ac:spMkLst>
            <pc:docMk/>
            <pc:sldMk cId="1969787568" sldId="271"/>
            <ac:spMk id="2" creationId="{8BDF1EDE-5423-435C-B149-87AB1BC22B83}"/>
          </ac:spMkLst>
        </pc:spChg>
        <pc:spChg chg="del mod">
          <ac:chgData name="Victoria Rodriguez de León" userId="f6fe5cbd-f0c8-4c16-9a38-e8bca4088155" providerId="ADAL" clId="{C8413A13-058A-47DC-8071-BD99499E9DB1}" dt="2023-10-20T19:12:39.993" v="2648" actId="478"/>
          <ac:spMkLst>
            <pc:docMk/>
            <pc:sldMk cId="1969787568" sldId="271"/>
            <ac:spMk id="3" creationId="{AF64C29E-DF30-4DC6-AB95-2016F9A703B6}"/>
          </ac:spMkLst>
        </pc:spChg>
        <pc:spChg chg="mod">
          <ac:chgData name="Victoria Rodriguez de León" userId="f6fe5cbd-f0c8-4c16-9a38-e8bca4088155" providerId="ADAL" clId="{C8413A13-058A-47DC-8071-BD99499E9DB1}" dt="2023-10-20T19:14:18.797" v="2660" actId="20577"/>
          <ac:spMkLst>
            <pc:docMk/>
            <pc:sldMk cId="1969787568" sldId="271"/>
            <ac:spMk id="4" creationId="{A47C7382-18E7-4821-8C61-461D6BBE08FC}"/>
          </ac:spMkLst>
        </pc:spChg>
        <pc:spChg chg="mod">
          <ac:chgData name="Victoria Rodriguez de León" userId="f6fe5cbd-f0c8-4c16-9a38-e8bca4088155" providerId="ADAL" clId="{C8413A13-058A-47DC-8071-BD99499E9DB1}" dt="2023-10-20T19:14:25.133" v="2674" actId="20577"/>
          <ac:spMkLst>
            <pc:docMk/>
            <pc:sldMk cId="1969787568" sldId="271"/>
            <ac:spMk id="5" creationId="{3990FA1B-5022-47AB-A0AE-8F5C5797997C}"/>
          </ac:spMkLst>
        </pc:spChg>
        <pc:spChg chg="mod">
          <ac:chgData name="Victoria Rodriguez de León" userId="f6fe5cbd-f0c8-4c16-9a38-e8bca4088155" providerId="ADAL" clId="{C8413A13-058A-47DC-8071-BD99499E9DB1}" dt="2023-10-20T19:14:05.770" v="2654" actId="26606"/>
          <ac:spMkLst>
            <pc:docMk/>
            <pc:sldMk cId="1969787568" sldId="271"/>
            <ac:spMk id="6" creationId="{4C127D99-645F-4FCF-9573-FDFE2A344FA9}"/>
          </ac:spMkLst>
        </pc:spChg>
        <pc:spChg chg="add del mod">
          <ac:chgData name="Victoria Rodriguez de León" userId="f6fe5cbd-f0c8-4c16-9a38-e8bca4088155" providerId="ADAL" clId="{C8413A13-058A-47DC-8071-BD99499E9DB1}" dt="2023-10-20T19:14:12.877" v="2655" actId="478"/>
          <ac:spMkLst>
            <pc:docMk/>
            <pc:sldMk cId="1969787568" sldId="271"/>
            <ac:spMk id="11" creationId="{0CEAF6AF-BC52-B213-7493-EFA4C64B69C1}"/>
          </ac:spMkLst>
        </pc:spChg>
      </pc:sldChg>
      <pc:sldChg chg="addSp delSp modSp add mod modNotesTx">
        <pc:chgData name="Victoria Rodriguez de León" userId="f6fe5cbd-f0c8-4c16-9a38-e8bca4088155" providerId="ADAL" clId="{C8413A13-058A-47DC-8071-BD99499E9DB1}" dt="2023-10-24T20:06:37.605" v="4018" actId="20577"/>
        <pc:sldMkLst>
          <pc:docMk/>
          <pc:sldMk cId="2102372644" sldId="272"/>
        </pc:sldMkLst>
        <pc:spChg chg="add mod">
          <ac:chgData name="Victoria Rodriguez de León" userId="f6fe5cbd-f0c8-4c16-9a38-e8bca4088155" providerId="ADAL" clId="{C8413A13-058A-47DC-8071-BD99499E9DB1}" dt="2023-10-20T17:55:52.414" v="1174" actId="1076"/>
          <ac:spMkLst>
            <pc:docMk/>
            <pc:sldMk cId="2102372644" sldId="272"/>
            <ac:spMk id="2" creationId="{0DE54620-F460-3427-E402-F4EFFF20267F}"/>
          </ac:spMkLst>
        </pc:spChg>
        <pc:spChg chg="mod">
          <ac:chgData name="Victoria Rodriguez de León" userId="f6fe5cbd-f0c8-4c16-9a38-e8bca4088155" providerId="ADAL" clId="{C8413A13-058A-47DC-8071-BD99499E9DB1}" dt="2023-10-24T19:56:03.678" v="3352"/>
          <ac:spMkLst>
            <pc:docMk/>
            <pc:sldMk cId="2102372644" sldId="272"/>
            <ac:spMk id="3" creationId="{3E5FEE2D-79E5-4C1D-8BF7-EE619CA7039A}"/>
          </ac:spMkLst>
        </pc:spChg>
        <pc:spChg chg="add mod">
          <ac:chgData name="Victoria Rodriguez de León" userId="f6fe5cbd-f0c8-4c16-9a38-e8bca4088155" providerId="ADAL" clId="{C8413A13-058A-47DC-8071-BD99499E9DB1}" dt="2023-10-24T20:06:37.605" v="4018" actId="20577"/>
          <ac:spMkLst>
            <pc:docMk/>
            <pc:sldMk cId="2102372644" sldId="272"/>
            <ac:spMk id="6" creationId="{2D6890BD-AE53-BB00-10D4-673BBB0472C5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2102372644" sldId="272"/>
            <ac:spMk id="7" creationId="{E7F1AE66-47AA-4110-86B9-0626D4953989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2102372644" sldId="272"/>
            <ac:spMk id="8" creationId="{8BA5A93F-DCAE-40B8-8E94-3239A1A6A21A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2102372644" sldId="272"/>
            <ac:spMk id="9" creationId="{03091613-153A-4005-9F4D-2F185AE5F7BF}"/>
          </ac:spMkLst>
        </pc:spChg>
        <pc:spChg chg="add mod">
          <ac:chgData name="Victoria Rodriguez de León" userId="f6fe5cbd-f0c8-4c16-9a38-e8bca4088155" providerId="ADAL" clId="{C8413A13-058A-47DC-8071-BD99499E9DB1}" dt="2023-10-24T19:55:53.985" v="3351" actId="1076"/>
          <ac:spMkLst>
            <pc:docMk/>
            <pc:sldMk cId="2102372644" sldId="272"/>
            <ac:spMk id="11" creationId="{67B8122C-CF61-D839-62D3-72577FB565E4}"/>
          </ac:spMkLst>
        </pc:spChg>
        <pc:spChg chg="add mod">
          <ac:chgData name="Victoria Rodriguez de León" userId="f6fe5cbd-f0c8-4c16-9a38-e8bca4088155" providerId="ADAL" clId="{C8413A13-058A-47DC-8071-BD99499E9DB1}" dt="2023-10-24T19:56:23.673" v="3360" actId="1076"/>
          <ac:spMkLst>
            <pc:docMk/>
            <pc:sldMk cId="2102372644" sldId="272"/>
            <ac:spMk id="12" creationId="{58A26CFF-3291-D398-1123-AB21C1E07310}"/>
          </ac:spMkLst>
        </pc:spChg>
        <pc:picChg chg="add del mod">
          <ac:chgData name="Victoria Rodriguez de León" userId="f6fe5cbd-f0c8-4c16-9a38-e8bca4088155" providerId="ADAL" clId="{C8413A13-058A-47DC-8071-BD99499E9DB1}" dt="2023-10-24T19:54:19.949" v="3330" actId="478"/>
          <ac:picMkLst>
            <pc:docMk/>
            <pc:sldMk cId="2102372644" sldId="272"/>
            <ac:picMk id="5" creationId="{BC8E64C9-6453-B7FE-1F90-1BFD618A717B}"/>
          </ac:picMkLst>
        </pc:picChg>
        <pc:picChg chg="add mod">
          <ac:chgData name="Victoria Rodriguez de León" userId="f6fe5cbd-f0c8-4c16-9a38-e8bca4088155" providerId="ADAL" clId="{C8413A13-058A-47DC-8071-BD99499E9DB1}" dt="2023-10-24T19:55:39.716" v="3349" actId="1076"/>
          <ac:picMkLst>
            <pc:docMk/>
            <pc:sldMk cId="2102372644" sldId="272"/>
            <ac:picMk id="10" creationId="{AB78E038-0D36-3B26-2BB0-34D225A8835F}"/>
          </ac:picMkLst>
        </pc:picChg>
        <pc:picChg chg="del">
          <ac:chgData name="Victoria Rodriguez de León" userId="f6fe5cbd-f0c8-4c16-9a38-e8bca4088155" providerId="ADAL" clId="{C8413A13-058A-47DC-8071-BD99499E9DB1}" dt="2023-10-20T17:33:47.684" v="773" actId="478"/>
          <ac:picMkLst>
            <pc:docMk/>
            <pc:sldMk cId="2102372644" sldId="272"/>
            <ac:picMk id="1026" creationId="{78D61E00-6962-DB3F-8B66-4B4DFBE9A838}"/>
          </ac:picMkLst>
        </pc:picChg>
        <pc:picChg chg="add mod">
          <ac:chgData name="Victoria Rodriguez de León" userId="f6fe5cbd-f0c8-4c16-9a38-e8bca4088155" providerId="ADAL" clId="{C8413A13-058A-47DC-8071-BD99499E9DB1}" dt="2023-10-20T17:59:57.398" v="1451" actId="1076"/>
          <ac:picMkLst>
            <pc:docMk/>
            <pc:sldMk cId="2102372644" sldId="272"/>
            <ac:picMk id="3074" creationId="{A90FE857-6736-EB94-D4C7-B9297F21810E}"/>
          </ac:picMkLst>
        </pc:picChg>
        <pc:picChg chg="add del">
          <ac:chgData name="Victoria Rodriguez de León" userId="f6fe5cbd-f0c8-4c16-9a38-e8bca4088155" providerId="ADAL" clId="{C8413A13-058A-47DC-8071-BD99499E9DB1}" dt="2023-10-20T17:34:34.039" v="780"/>
          <ac:picMkLst>
            <pc:docMk/>
            <pc:sldMk cId="2102372644" sldId="272"/>
            <ac:picMk id="3076" creationId="{02AAE209-F054-DD40-A79C-150F9C48EF4E}"/>
          </ac:picMkLst>
        </pc:picChg>
      </pc:sldChg>
      <pc:sldChg chg="add del">
        <pc:chgData name="Victoria Rodriguez de León" userId="f6fe5cbd-f0c8-4c16-9a38-e8bca4088155" providerId="ADAL" clId="{C8413A13-058A-47DC-8071-BD99499E9DB1}" dt="2023-10-20T16:41:38.599" v="116" actId="2890"/>
        <pc:sldMkLst>
          <pc:docMk/>
          <pc:sldMk cId="2401542904" sldId="272"/>
        </pc:sldMkLst>
      </pc:sldChg>
      <pc:sldChg chg="add del">
        <pc:chgData name="Victoria Rodriguez de León" userId="f6fe5cbd-f0c8-4c16-9a38-e8bca4088155" providerId="ADAL" clId="{C8413A13-058A-47DC-8071-BD99499E9DB1}" dt="2023-10-20T16:41:11.844" v="94" actId="2890"/>
        <pc:sldMkLst>
          <pc:docMk/>
          <pc:sldMk cId="3488966888" sldId="272"/>
        </pc:sldMkLst>
      </pc:sldChg>
      <pc:sldChg chg="addSp delSp modSp add mod modNotesTx">
        <pc:chgData name="Victoria Rodriguez de León" userId="f6fe5cbd-f0c8-4c16-9a38-e8bca4088155" providerId="ADAL" clId="{C8413A13-058A-47DC-8071-BD99499E9DB1}" dt="2023-10-24T15:49:27.599" v="3228" actId="20577"/>
        <pc:sldMkLst>
          <pc:docMk/>
          <pc:sldMk cId="24690529" sldId="273"/>
        </pc:sldMkLst>
        <pc:spChg chg="mod">
          <ac:chgData name="Victoria Rodriguez de León" userId="f6fe5cbd-f0c8-4c16-9a38-e8bca4088155" providerId="ADAL" clId="{C8413A13-058A-47DC-8071-BD99499E9DB1}" dt="2023-10-20T18:16:13.866" v="1959" actId="1076"/>
          <ac:spMkLst>
            <pc:docMk/>
            <pc:sldMk cId="24690529" sldId="273"/>
            <ac:spMk id="3" creationId="{3E5FEE2D-79E5-4C1D-8BF7-EE619CA7039A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24690529" sldId="273"/>
            <ac:spMk id="7" creationId="{E7F1AE66-47AA-4110-86B9-0626D4953989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24690529" sldId="273"/>
            <ac:spMk id="8" creationId="{8BA5A93F-DCAE-40B8-8E94-3239A1A6A21A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24690529" sldId="273"/>
            <ac:spMk id="9" creationId="{03091613-153A-4005-9F4D-2F185AE5F7BF}"/>
          </ac:spMkLst>
        </pc:spChg>
        <pc:spChg chg="add mod">
          <ac:chgData name="Victoria Rodriguez de León" userId="f6fe5cbd-f0c8-4c16-9a38-e8bca4088155" providerId="ADAL" clId="{C8413A13-058A-47DC-8071-BD99499E9DB1}" dt="2023-10-20T18:16:11.780" v="1958" actId="1076"/>
          <ac:spMkLst>
            <pc:docMk/>
            <pc:sldMk cId="24690529" sldId="273"/>
            <ac:spMk id="14" creationId="{46ECFF85-39DB-E139-9B30-E5037EBA73FD}"/>
          </ac:spMkLst>
        </pc:spChg>
        <pc:picChg chg="add mod modCrop">
          <ac:chgData name="Victoria Rodriguez de León" userId="f6fe5cbd-f0c8-4c16-9a38-e8bca4088155" providerId="ADAL" clId="{C8413A13-058A-47DC-8071-BD99499E9DB1}" dt="2023-10-20T18:09:38.569" v="1715" actId="1076"/>
          <ac:picMkLst>
            <pc:docMk/>
            <pc:sldMk cId="24690529" sldId="273"/>
            <ac:picMk id="4" creationId="{7B8BA4A2-32E4-D467-06C1-6C7C6A5D8BE8}"/>
          </ac:picMkLst>
        </pc:picChg>
        <pc:picChg chg="add del mod">
          <ac:chgData name="Victoria Rodriguez de León" userId="f6fe5cbd-f0c8-4c16-9a38-e8bca4088155" providerId="ADAL" clId="{C8413A13-058A-47DC-8071-BD99499E9DB1}" dt="2023-10-20T18:02:45.136" v="1470" actId="478"/>
          <ac:picMkLst>
            <pc:docMk/>
            <pc:sldMk cId="24690529" sldId="273"/>
            <ac:picMk id="6" creationId="{E7596587-FF1B-DFFE-CE7F-B7256B59DC0E}"/>
          </ac:picMkLst>
        </pc:picChg>
        <pc:picChg chg="add mod modCrop">
          <ac:chgData name="Victoria Rodriguez de León" userId="f6fe5cbd-f0c8-4c16-9a38-e8bca4088155" providerId="ADAL" clId="{C8413A13-058A-47DC-8071-BD99499E9DB1}" dt="2023-10-20T18:09:42.735" v="1716" actId="1076"/>
          <ac:picMkLst>
            <pc:docMk/>
            <pc:sldMk cId="24690529" sldId="273"/>
            <ac:picMk id="10" creationId="{8A6D2147-9989-6FA6-DFD0-180B62E22D81}"/>
          </ac:picMkLst>
        </pc:picChg>
        <pc:picChg chg="add del mod">
          <ac:chgData name="Victoria Rodriguez de León" userId="f6fe5cbd-f0c8-4c16-9a38-e8bca4088155" providerId="ADAL" clId="{C8413A13-058A-47DC-8071-BD99499E9DB1}" dt="2023-10-20T18:03:09.751" v="1478"/>
          <ac:picMkLst>
            <pc:docMk/>
            <pc:sldMk cId="24690529" sldId="273"/>
            <ac:picMk id="11" creationId="{E43CCA93-7120-17E0-7E04-2A30A640DDAE}"/>
          </ac:picMkLst>
        </pc:picChg>
        <pc:picChg chg="add mod modCrop">
          <ac:chgData name="Victoria Rodriguez de León" userId="f6fe5cbd-f0c8-4c16-9a38-e8bca4088155" providerId="ADAL" clId="{C8413A13-058A-47DC-8071-BD99499E9DB1}" dt="2023-10-20T18:03:27.224" v="1484" actId="1076"/>
          <ac:picMkLst>
            <pc:docMk/>
            <pc:sldMk cId="24690529" sldId="273"/>
            <ac:picMk id="12" creationId="{34574003-F221-6D9A-8199-9CEE7A7F7FBB}"/>
          </ac:picMkLst>
        </pc:picChg>
        <pc:picChg chg="add del mod">
          <ac:chgData name="Victoria Rodriguez de León" userId="f6fe5cbd-f0c8-4c16-9a38-e8bca4088155" providerId="ADAL" clId="{C8413A13-058A-47DC-8071-BD99499E9DB1}" dt="2023-10-20T18:04:04.519" v="1499"/>
          <ac:picMkLst>
            <pc:docMk/>
            <pc:sldMk cId="24690529" sldId="273"/>
            <ac:picMk id="13" creationId="{CD258442-95D8-4497-B707-0ECD60F4A785}"/>
          </ac:picMkLst>
        </pc:picChg>
        <pc:picChg chg="del">
          <ac:chgData name="Victoria Rodriguez de León" userId="f6fe5cbd-f0c8-4c16-9a38-e8bca4088155" providerId="ADAL" clId="{C8413A13-058A-47DC-8071-BD99499E9DB1}" dt="2023-10-20T17:33:18.818" v="755" actId="478"/>
          <ac:picMkLst>
            <pc:docMk/>
            <pc:sldMk cId="24690529" sldId="273"/>
            <ac:picMk id="1026" creationId="{78D61E00-6962-DB3F-8B66-4B4DFBE9A838}"/>
          </ac:picMkLst>
        </pc:picChg>
      </pc:sldChg>
      <pc:sldChg chg="addSp delSp modSp add mod modNotesTx">
        <pc:chgData name="Victoria Rodriguez de León" userId="f6fe5cbd-f0c8-4c16-9a38-e8bca4088155" providerId="ADAL" clId="{C8413A13-058A-47DC-8071-BD99499E9DB1}" dt="2023-10-24T20:26:07.711" v="4423" actId="1076"/>
        <pc:sldMkLst>
          <pc:docMk/>
          <pc:sldMk cId="4138044155" sldId="274"/>
        </pc:sldMkLst>
        <pc:spChg chg="mod">
          <ac:chgData name="Victoria Rodriguez de León" userId="f6fe5cbd-f0c8-4c16-9a38-e8bca4088155" providerId="ADAL" clId="{C8413A13-058A-47DC-8071-BD99499E9DB1}" dt="2023-10-24T20:26:04.894" v="4422" actId="1076"/>
          <ac:spMkLst>
            <pc:docMk/>
            <pc:sldMk cId="4138044155" sldId="274"/>
            <ac:spMk id="3" creationId="{3E5FEE2D-79E5-4C1D-8BF7-EE619CA7039A}"/>
          </ac:spMkLst>
        </pc:spChg>
        <pc:spChg chg="add del">
          <ac:chgData name="Victoria Rodriguez de León" userId="f6fe5cbd-f0c8-4c16-9a38-e8bca4088155" providerId="ADAL" clId="{C8413A13-058A-47DC-8071-BD99499E9DB1}" dt="2023-10-20T18:17:44.239" v="1961" actId="22"/>
          <ac:spMkLst>
            <pc:docMk/>
            <pc:sldMk cId="4138044155" sldId="274"/>
            <ac:spMk id="6" creationId="{747C0D07-6D8F-BB49-DD99-CFB6AFF0AA10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4138044155" sldId="274"/>
            <ac:spMk id="7" creationId="{E7F1AE66-47AA-4110-86B9-0626D4953989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4138044155" sldId="274"/>
            <ac:spMk id="8" creationId="{8BA5A93F-DCAE-40B8-8E94-3239A1A6A21A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4138044155" sldId="274"/>
            <ac:spMk id="9" creationId="{03091613-153A-4005-9F4D-2F185AE5F7BF}"/>
          </ac:spMkLst>
        </pc:spChg>
        <pc:spChg chg="add del mod">
          <ac:chgData name="Victoria Rodriguez de León" userId="f6fe5cbd-f0c8-4c16-9a38-e8bca4088155" providerId="ADAL" clId="{C8413A13-058A-47DC-8071-BD99499E9DB1}" dt="2023-10-24T20:25:51.655" v="4418" actId="478"/>
          <ac:spMkLst>
            <pc:docMk/>
            <pc:sldMk cId="4138044155" sldId="274"/>
            <ac:spMk id="10" creationId="{1BD145D5-EE2E-C870-472E-B786E480B1F9}"/>
          </ac:spMkLst>
        </pc:spChg>
        <pc:spChg chg="add del mod">
          <ac:chgData name="Victoria Rodriguez de León" userId="f6fe5cbd-f0c8-4c16-9a38-e8bca4088155" providerId="ADAL" clId="{C8413A13-058A-47DC-8071-BD99499E9DB1}" dt="2023-10-24T20:25:58.105" v="4421" actId="478"/>
          <ac:spMkLst>
            <pc:docMk/>
            <pc:sldMk cId="4138044155" sldId="274"/>
            <ac:spMk id="11" creationId="{747F7DF8-7BEE-9479-44FC-2460A2318BF9}"/>
          </ac:spMkLst>
        </pc:spChg>
        <pc:spChg chg="add del mod">
          <ac:chgData name="Victoria Rodriguez de León" userId="f6fe5cbd-f0c8-4c16-9a38-e8bca4088155" providerId="ADAL" clId="{C8413A13-058A-47DC-8071-BD99499E9DB1}" dt="2023-10-20T18:20:22.921" v="2163"/>
          <ac:spMkLst>
            <pc:docMk/>
            <pc:sldMk cId="4138044155" sldId="274"/>
            <ac:spMk id="12" creationId="{7A502046-8668-4153-BCA1-1CC9DB664982}"/>
          </ac:spMkLst>
        </pc:spChg>
        <pc:spChg chg="add mod">
          <ac:chgData name="Victoria Rodriguez de León" userId="f6fe5cbd-f0c8-4c16-9a38-e8bca4088155" providerId="ADAL" clId="{C8413A13-058A-47DC-8071-BD99499E9DB1}" dt="2023-10-24T20:26:07.711" v="4423" actId="1076"/>
          <ac:spMkLst>
            <pc:docMk/>
            <pc:sldMk cId="4138044155" sldId="274"/>
            <ac:spMk id="13" creationId="{0D51FB0A-674D-6C33-7CFC-CE8DCB931EC4}"/>
          </ac:spMkLst>
        </pc:spChg>
        <pc:picChg chg="add mod">
          <ac:chgData name="Victoria Rodriguez de León" userId="f6fe5cbd-f0c8-4c16-9a38-e8bca4088155" providerId="ADAL" clId="{C8413A13-058A-47DC-8071-BD99499E9DB1}" dt="2023-10-20T18:23:07.946" v="2405" actId="1076"/>
          <ac:picMkLst>
            <pc:docMk/>
            <pc:sldMk cId="4138044155" sldId="274"/>
            <ac:picMk id="2" creationId="{43FB3C2E-5EF8-FD72-8FA6-E9D1190EC0FE}"/>
          </ac:picMkLst>
        </pc:picChg>
        <pc:picChg chg="add del">
          <ac:chgData name="Victoria Rodriguez de León" userId="f6fe5cbd-f0c8-4c16-9a38-e8bca4088155" providerId="ADAL" clId="{C8413A13-058A-47DC-8071-BD99499E9DB1}" dt="2023-10-20T17:43:42.465" v="808"/>
          <ac:picMkLst>
            <pc:docMk/>
            <pc:sldMk cId="4138044155" sldId="274"/>
            <ac:picMk id="4098" creationId="{A9A43769-9AEC-BE9B-7616-B8276551342A}"/>
          </ac:picMkLst>
        </pc:picChg>
      </pc:sldChg>
      <pc:sldChg chg="addSp delSp modSp add del">
        <pc:chgData name="Victoria Rodriguez de León" userId="f6fe5cbd-f0c8-4c16-9a38-e8bca4088155" providerId="ADAL" clId="{C8413A13-058A-47DC-8071-BD99499E9DB1}" dt="2023-10-20T18:25:49.085" v="2421" actId="2696"/>
        <pc:sldMkLst>
          <pc:docMk/>
          <pc:sldMk cId="4114072812" sldId="275"/>
        </pc:sldMkLst>
        <pc:picChg chg="del">
          <ac:chgData name="Victoria Rodriguez de León" userId="f6fe5cbd-f0c8-4c16-9a38-e8bca4088155" providerId="ADAL" clId="{C8413A13-058A-47DC-8071-BD99499E9DB1}" dt="2023-10-20T17:43:47.068" v="810" actId="478"/>
          <ac:picMkLst>
            <pc:docMk/>
            <pc:sldMk cId="4114072812" sldId="275"/>
            <ac:picMk id="2" creationId="{43FB3C2E-5EF8-FD72-8FA6-E9D1190EC0FE}"/>
          </ac:picMkLst>
        </pc:picChg>
        <pc:picChg chg="add del mod">
          <ac:chgData name="Victoria Rodriguez de León" userId="f6fe5cbd-f0c8-4c16-9a38-e8bca4088155" providerId="ADAL" clId="{C8413A13-058A-47DC-8071-BD99499E9DB1}" dt="2023-10-20T18:25:46.559" v="2420" actId="478"/>
          <ac:picMkLst>
            <pc:docMk/>
            <pc:sldMk cId="4114072812" sldId="275"/>
            <ac:picMk id="5122" creationId="{7DCDBE2C-F5BC-9887-51EB-BA68387C991B}"/>
          </ac:picMkLst>
        </pc:picChg>
      </pc:sldChg>
      <pc:sldChg chg="addSp modSp mod">
        <pc:chgData name="Victoria Rodriguez de León" userId="f6fe5cbd-f0c8-4c16-9a38-e8bca4088155" providerId="ADAL" clId="{C8413A13-058A-47DC-8071-BD99499E9DB1}" dt="2023-10-24T20:12:33.407" v="4417" actId="20577"/>
        <pc:sldMkLst>
          <pc:docMk/>
          <pc:sldMk cId="544933395" sldId="276"/>
        </pc:sldMkLst>
        <pc:spChg chg="mod">
          <ac:chgData name="Victoria Rodriguez de León" userId="f6fe5cbd-f0c8-4c16-9a38-e8bca4088155" providerId="ADAL" clId="{C8413A13-058A-47DC-8071-BD99499E9DB1}" dt="2023-10-20T18:31:30.525" v="2548" actId="20577"/>
          <ac:spMkLst>
            <pc:docMk/>
            <pc:sldMk cId="544933395" sldId="276"/>
            <ac:spMk id="3" creationId="{3E5FEE2D-79E5-4C1D-8BF7-EE619CA7039A}"/>
          </ac:spMkLst>
        </pc:spChg>
        <pc:spChg chg="mod">
          <ac:chgData name="Victoria Rodriguez de León" userId="f6fe5cbd-f0c8-4c16-9a38-e8bca4088155" providerId="ADAL" clId="{C8413A13-058A-47DC-8071-BD99499E9DB1}" dt="2023-10-20T18:31:03.078" v="2516" actId="20577"/>
          <ac:spMkLst>
            <pc:docMk/>
            <pc:sldMk cId="544933395" sldId="276"/>
            <ac:spMk id="7" creationId="{E7F1AE66-47AA-4110-86B9-0626D4953989}"/>
          </ac:spMkLst>
        </pc:spChg>
        <pc:spChg chg="mod">
          <ac:chgData name="Victoria Rodriguez de León" userId="f6fe5cbd-f0c8-4c16-9a38-e8bca4088155" providerId="ADAL" clId="{C8413A13-058A-47DC-8071-BD99499E9DB1}" dt="2023-10-20T18:31:36.426" v="2571" actId="20577"/>
          <ac:spMkLst>
            <pc:docMk/>
            <pc:sldMk cId="544933395" sldId="276"/>
            <ac:spMk id="8" creationId="{8BA5A93F-DCAE-40B8-8E94-3239A1A6A21A}"/>
          </ac:spMkLst>
        </pc:spChg>
        <pc:spChg chg="mod">
          <ac:chgData name="Victoria Rodriguez de León" userId="f6fe5cbd-f0c8-4c16-9a38-e8bca4088155" providerId="ADAL" clId="{C8413A13-058A-47DC-8071-BD99499E9DB1}" dt="2023-10-20T19:38:06.574" v="2952" actId="1076"/>
          <ac:spMkLst>
            <pc:docMk/>
            <pc:sldMk cId="544933395" sldId="276"/>
            <ac:spMk id="23" creationId="{B98C3953-97A5-C1B2-326D-A2A504044C09}"/>
          </ac:spMkLst>
        </pc:spChg>
        <pc:spChg chg="mod">
          <ac:chgData name="Victoria Rodriguez de León" userId="f6fe5cbd-f0c8-4c16-9a38-e8bca4088155" providerId="ADAL" clId="{C8413A13-058A-47DC-8071-BD99499E9DB1}" dt="2023-10-20T19:38:02.562" v="2950" actId="1076"/>
          <ac:spMkLst>
            <pc:docMk/>
            <pc:sldMk cId="544933395" sldId="276"/>
            <ac:spMk id="24" creationId="{1CA4EFE2-50BD-FC69-6001-8A2EB8DC965C}"/>
          </ac:spMkLst>
        </pc:spChg>
        <pc:graphicFrameChg chg="modGraphic">
          <ac:chgData name="Victoria Rodriguez de León" userId="f6fe5cbd-f0c8-4c16-9a38-e8bca4088155" providerId="ADAL" clId="{C8413A13-058A-47DC-8071-BD99499E9DB1}" dt="2023-10-24T20:12:33.407" v="4417" actId="20577"/>
          <ac:graphicFrameMkLst>
            <pc:docMk/>
            <pc:sldMk cId="544933395" sldId="276"/>
            <ac:graphicFrameMk id="27" creationId="{DF14723A-7407-06F4-C437-8400A01B5F54}"/>
          </ac:graphicFrameMkLst>
        </pc:graphicFrameChg>
        <pc:picChg chg="add mod">
          <ac:chgData name="Victoria Rodriguez de León" userId="f6fe5cbd-f0c8-4c16-9a38-e8bca4088155" providerId="ADAL" clId="{C8413A13-058A-47DC-8071-BD99499E9DB1}" dt="2023-10-20T18:05:34.752" v="1504" actId="1076"/>
          <ac:picMkLst>
            <pc:docMk/>
            <pc:sldMk cId="544933395" sldId="276"/>
            <ac:picMk id="2" creationId="{3CD002A6-913B-88A0-1FE9-A180412E63D8}"/>
          </ac:picMkLst>
        </pc:picChg>
        <pc:picChg chg="mod">
          <ac:chgData name="Victoria Rodriguez de León" userId="f6fe5cbd-f0c8-4c16-9a38-e8bca4088155" providerId="ADAL" clId="{C8413A13-058A-47DC-8071-BD99499E9DB1}" dt="2023-10-20T18:05:36.846" v="1505" actId="1076"/>
          <ac:picMkLst>
            <pc:docMk/>
            <pc:sldMk cId="544933395" sldId="276"/>
            <ac:picMk id="13" creationId="{411F98A4-D5F4-1F10-C8CD-F80FD9902115}"/>
          </ac:picMkLst>
        </pc:picChg>
        <pc:picChg chg="mod">
          <ac:chgData name="Victoria Rodriguez de León" userId="f6fe5cbd-f0c8-4c16-9a38-e8bca4088155" providerId="ADAL" clId="{C8413A13-058A-47DC-8071-BD99499E9DB1}" dt="2023-10-20T18:30:12.919" v="2452" actId="1076"/>
          <ac:picMkLst>
            <pc:docMk/>
            <pc:sldMk cId="544933395" sldId="276"/>
            <ac:picMk id="17" creationId="{A642AAC0-C9E7-7B05-206D-33DFA9620FB0}"/>
          </ac:picMkLst>
        </pc:picChg>
        <pc:picChg chg="mod">
          <ac:chgData name="Victoria Rodriguez de León" userId="f6fe5cbd-f0c8-4c16-9a38-e8bca4088155" providerId="ADAL" clId="{C8413A13-058A-47DC-8071-BD99499E9DB1}" dt="2023-10-20T18:30:15.354" v="2454" actId="1076"/>
          <ac:picMkLst>
            <pc:docMk/>
            <pc:sldMk cId="544933395" sldId="276"/>
            <ac:picMk id="21" creationId="{98AA063C-4EBD-31E3-F456-5170B0D7D7D0}"/>
          </ac:picMkLst>
        </pc:picChg>
      </pc:sldChg>
      <pc:sldChg chg="addSp modSp mod">
        <pc:chgData name="Victoria Rodriguez de León" userId="f6fe5cbd-f0c8-4c16-9a38-e8bca4088155" providerId="ADAL" clId="{C8413A13-058A-47DC-8071-BD99499E9DB1}" dt="2023-10-24T20:12:22.188" v="4413" actId="20577"/>
        <pc:sldMkLst>
          <pc:docMk/>
          <pc:sldMk cId="1865564691" sldId="277"/>
        </pc:sldMkLst>
        <pc:spChg chg="add mod">
          <ac:chgData name="Victoria Rodriguez de León" userId="f6fe5cbd-f0c8-4c16-9a38-e8bca4088155" providerId="ADAL" clId="{C8413A13-058A-47DC-8071-BD99499E9DB1}" dt="2023-10-20T18:34:58.056" v="2572"/>
          <ac:spMkLst>
            <pc:docMk/>
            <pc:sldMk cId="1865564691" sldId="277"/>
            <ac:spMk id="2" creationId="{00EE26B5-FF64-4C84-958A-6E9E0C939D1F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1865564691" sldId="277"/>
            <ac:spMk id="7" creationId="{E7F1AE66-47AA-4110-86B9-0626D4953989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1865564691" sldId="277"/>
            <ac:spMk id="8" creationId="{8BA5A93F-DCAE-40B8-8E94-3239A1A6A21A}"/>
          </ac:spMkLst>
        </pc:spChg>
        <pc:spChg chg="mod">
          <ac:chgData name="Victoria Rodriguez de León" userId="f6fe5cbd-f0c8-4c16-9a38-e8bca4088155" providerId="ADAL" clId="{C8413A13-058A-47DC-8071-BD99499E9DB1}" dt="2023-10-20T19:13:53.163" v="2653"/>
          <ac:spMkLst>
            <pc:docMk/>
            <pc:sldMk cId="1865564691" sldId="277"/>
            <ac:spMk id="9" creationId="{03091613-153A-4005-9F4D-2F185AE5F7BF}"/>
          </ac:spMkLst>
        </pc:spChg>
        <pc:graphicFrameChg chg="modGraphic">
          <ac:chgData name="Victoria Rodriguez de León" userId="f6fe5cbd-f0c8-4c16-9a38-e8bca4088155" providerId="ADAL" clId="{C8413A13-058A-47DC-8071-BD99499E9DB1}" dt="2023-10-24T20:12:22.188" v="4413" actId="20577"/>
          <ac:graphicFrameMkLst>
            <pc:docMk/>
            <pc:sldMk cId="1865564691" sldId="277"/>
            <ac:graphicFrameMk id="28" creationId="{5A7E79C4-2928-05D1-087A-AD2C679D2958}"/>
          </ac:graphicFrameMkLst>
        </pc:graphicFrameChg>
        <pc:picChg chg="mod">
          <ac:chgData name="Victoria Rodriguez de León" userId="f6fe5cbd-f0c8-4c16-9a38-e8bca4088155" providerId="ADAL" clId="{C8413A13-058A-47DC-8071-BD99499E9DB1}" dt="2023-10-20T19:38:12.230" v="2953" actId="1076"/>
          <ac:picMkLst>
            <pc:docMk/>
            <pc:sldMk cId="1865564691" sldId="277"/>
            <ac:picMk id="19" creationId="{484A7C5A-A498-E49D-F042-6799BF359266}"/>
          </ac:picMkLst>
        </pc:picChg>
        <pc:picChg chg="mod">
          <ac:chgData name="Victoria Rodriguez de León" userId="f6fe5cbd-f0c8-4c16-9a38-e8bca4088155" providerId="ADAL" clId="{C8413A13-058A-47DC-8071-BD99499E9DB1}" dt="2023-10-20T18:35:11.339" v="2575" actId="14100"/>
          <ac:picMkLst>
            <pc:docMk/>
            <pc:sldMk cId="1865564691" sldId="277"/>
            <ac:picMk id="21" creationId="{959BDF6E-122A-5941-759F-9E7A0024EF14}"/>
          </ac:picMkLst>
        </pc:picChg>
      </pc:sldChg>
      <pc:sldChg chg="addSp delSp modSp add mod ord modNotesTx">
        <pc:chgData name="Victoria Rodriguez de León" userId="f6fe5cbd-f0c8-4c16-9a38-e8bca4088155" providerId="ADAL" clId="{C8413A13-058A-47DC-8071-BD99499E9DB1}" dt="2023-10-24T20:26:20.675" v="4427"/>
        <pc:sldMkLst>
          <pc:docMk/>
          <pc:sldMk cId="2555936740" sldId="278"/>
        </pc:sldMkLst>
        <pc:spChg chg="add mod">
          <ac:chgData name="Victoria Rodriguez de León" userId="f6fe5cbd-f0c8-4c16-9a38-e8bca4088155" providerId="ADAL" clId="{C8413A13-058A-47DC-8071-BD99499E9DB1}" dt="2023-10-24T20:26:14.780" v="4425" actId="1076"/>
          <ac:spMkLst>
            <pc:docMk/>
            <pc:sldMk cId="2555936740" sldId="278"/>
            <ac:spMk id="2" creationId="{A5925BC9-9414-399D-4F26-6E24CF1DBF6B}"/>
          </ac:spMkLst>
        </pc:spChg>
        <pc:spChg chg="del mod">
          <ac:chgData name="Victoria Rodriguez de León" userId="f6fe5cbd-f0c8-4c16-9a38-e8bca4088155" providerId="ADAL" clId="{C8413A13-058A-47DC-8071-BD99499E9DB1}" dt="2023-10-20T19:15:45.076" v="2685" actId="478"/>
          <ac:spMkLst>
            <pc:docMk/>
            <pc:sldMk cId="2555936740" sldId="278"/>
            <ac:spMk id="3" creationId="{3E5FEE2D-79E5-4C1D-8BF7-EE619CA7039A}"/>
          </ac:spMkLst>
        </pc:spChg>
        <pc:spChg chg="add del mod">
          <ac:chgData name="Victoria Rodriguez de León" userId="f6fe5cbd-f0c8-4c16-9a38-e8bca4088155" providerId="ADAL" clId="{C8413A13-058A-47DC-8071-BD99499E9DB1}" dt="2023-10-20T19:15:52.070" v="2687" actId="478"/>
          <ac:spMkLst>
            <pc:docMk/>
            <pc:sldMk cId="2555936740" sldId="278"/>
            <ac:spMk id="6" creationId="{F862FA89-9801-A920-2483-BF5A920CFA70}"/>
          </ac:spMkLst>
        </pc:spChg>
        <pc:spChg chg="mod">
          <ac:chgData name="Victoria Rodriguez de León" userId="f6fe5cbd-f0c8-4c16-9a38-e8bca4088155" providerId="ADAL" clId="{C8413A13-058A-47DC-8071-BD99499E9DB1}" dt="2023-10-20T20:05:05.245" v="3001" actId="6549"/>
          <ac:spMkLst>
            <pc:docMk/>
            <pc:sldMk cId="2555936740" sldId="278"/>
            <ac:spMk id="10" creationId="{1BD145D5-EE2E-C870-472E-B786E480B1F9}"/>
          </ac:spMkLst>
        </pc:spChg>
        <pc:spChg chg="mod">
          <ac:chgData name="Victoria Rodriguez de León" userId="f6fe5cbd-f0c8-4c16-9a38-e8bca4088155" providerId="ADAL" clId="{C8413A13-058A-47DC-8071-BD99499E9DB1}" dt="2023-10-20T19:16:01.498" v="2710" actId="20577"/>
          <ac:spMkLst>
            <pc:docMk/>
            <pc:sldMk cId="2555936740" sldId="278"/>
            <ac:spMk id="11" creationId="{747F7DF8-7BEE-9479-44FC-2460A2318BF9}"/>
          </ac:spMkLst>
        </pc:spChg>
        <pc:spChg chg="add mod">
          <ac:chgData name="Victoria Rodriguez de León" userId="f6fe5cbd-f0c8-4c16-9a38-e8bca4088155" providerId="ADAL" clId="{C8413A13-058A-47DC-8071-BD99499E9DB1}" dt="2023-10-20T21:24:51.044" v="3156" actId="1076"/>
          <ac:spMkLst>
            <pc:docMk/>
            <pc:sldMk cId="2555936740" sldId="278"/>
            <ac:spMk id="12" creationId="{1828718E-FE8F-697E-9B68-2DF3C7431A9F}"/>
          </ac:spMkLst>
        </pc:spChg>
        <pc:spChg chg="del mod">
          <ac:chgData name="Victoria Rodriguez de León" userId="f6fe5cbd-f0c8-4c16-9a38-e8bca4088155" providerId="ADAL" clId="{C8413A13-058A-47DC-8071-BD99499E9DB1}" dt="2023-10-20T19:15:42.032" v="2683" actId="478"/>
          <ac:spMkLst>
            <pc:docMk/>
            <pc:sldMk cId="2555936740" sldId="278"/>
            <ac:spMk id="13" creationId="{0D51FB0A-674D-6C33-7CFC-CE8DCB931EC4}"/>
          </ac:spMkLst>
        </pc:spChg>
        <pc:spChg chg="add mod">
          <ac:chgData name="Victoria Rodriguez de León" userId="f6fe5cbd-f0c8-4c16-9a38-e8bca4088155" providerId="ADAL" clId="{C8413A13-058A-47DC-8071-BD99499E9DB1}" dt="2023-10-20T21:25:22.513" v="3157" actId="14100"/>
          <ac:spMkLst>
            <pc:docMk/>
            <pc:sldMk cId="2555936740" sldId="278"/>
            <ac:spMk id="14" creationId="{9A917F53-C8BB-0EC7-1D42-AA0538E54168}"/>
          </ac:spMkLst>
        </pc:spChg>
        <pc:spChg chg="add mod">
          <ac:chgData name="Victoria Rodriguez de León" userId="f6fe5cbd-f0c8-4c16-9a38-e8bca4088155" providerId="ADAL" clId="{C8413A13-058A-47DC-8071-BD99499E9DB1}" dt="2023-10-20T21:10:00.785" v="3141" actId="1076"/>
          <ac:spMkLst>
            <pc:docMk/>
            <pc:sldMk cId="2555936740" sldId="278"/>
            <ac:spMk id="17" creationId="{DE6DF86E-265D-E625-E877-78FA072C34B9}"/>
          </ac:spMkLst>
        </pc:spChg>
        <pc:picChg chg="del">
          <ac:chgData name="Victoria Rodriguez de León" userId="f6fe5cbd-f0c8-4c16-9a38-e8bca4088155" providerId="ADAL" clId="{C8413A13-058A-47DC-8071-BD99499E9DB1}" dt="2023-10-20T19:15:40.203" v="2681" actId="478"/>
          <ac:picMkLst>
            <pc:docMk/>
            <pc:sldMk cId="2555936740" sldId="278"/>
            <ac:picMk id="2" creationId="{43FB3C2E-5EF8-FD72-8FA6-E9D1190EC0FE}"/>
          </ac:picMkLst>
        </pc:picChg>
        <pc:picChg chg="add mod">
          <ac:chgData name="Victoria Rodriguez de León" userId="f6fe5cbd-f0c8-4c16-9a38-e8bca4088155" providerId="ADAL" clId="{C8413A13-058A-47DC-8071-BD99499E9DB1}" dt="2023-10-20T20:28:13.718" v="3132" actId="14100"/>
          <ac:picMkLst>
            <pc:docMk/>
            <pc:sldMk cId="2555936740" sldId="278"/>
            <ac:picMk id="16" creationId="{70B175D2-F37B-5A84-0F9F-31CEBE3B7085}"/>
          </ac:picMkLst>
        </pc:picChg>
      </pc:sldChg>
      <pc:sldChg chg="addSp modSp add mod">
        <pc:chgData name="Victoria Rodriguez de León" userId="f6fe5cbd-f0c8-4c16-9a38-e8bca4088155" providerId="ADAL" clId="{C8413A13-058A-47DC-8071-BD99499E9DB1}" dt="2023-10-20T21:19:15.899" v="3154" actId="1076"/>
        <pc:sldMkLst>
          <pc:docMk/>
          <pc:sldMk cId="1095432900" sldId="279"/>
        </pc:sldMkLst>
        <pc:spChg chg="mod">
          <ac:chgData name="Victoria Rodriguez de León" userId="f6fe5cbd-f0c8-4c16-9a38-e8bca4088155" providerId="ADAL" clId="{C8413A13-058A-47DC-8071-BD99499E9DB1}" dt="2023-10-20T19:33:50.126" v="2923" actId="20577"/>
          <ac:spMkLst>
            <pc:docMk/>
            <pc:sldMk cId="1095432900" sldId="279"/>
            <ac:spMk id="10" creationId="{1BD145D5-EE2E-C870-472E-B786E480B1F9}"/>
          </ac:spMkLst>
        </pc:spChg>
        <pc:spChg chg="mod">
          <ac:chgData name="Victoria Rodriguez de León" userId="f6fe5cbd-f0c8-4c16-9a38-e8bca4088155" providerId="ADAL" clId="{C8413A13-058A-47DC-8071-BD99499E9DB1}" dt="2023-10-20T21:19:15.899" v="3154" actId="1076"/>
          <ac:spMkLst>
            <pc:docMk/>
            <pc:sldMk cId="1095432900" sldId="279"/>
            <ac:spMk id="11" creationId="{747F7DF8-7BEE-9479-44FC-2460A2318BF9}"/>
          </ac:spMkLst>
        </pc:spChg>
        <pc:picChg chg="add mod">
          <ac:chgData name="Victoria Rodriguez de León" userId="f6fe5cbd-f0c8-4c16-9a38-e8bca4088155" providerId="ADAL" clId="{C8413A13-058A-47DC-8071-BD99499E9DB1}" dt="2023-10-20T21:19:12.538" v="3153" actId="1076"/>
          <ac:picMkLst>
            <pc:docMk/>
            <pc:sldMk cId="1095432900" sldId="279"/>
            <ac:picMk id="2" creationId="{56D75F76-F808-B107-8A77-97DF9E2F4BDC}"/>
          </ac:picMkLst>
        </pc:picChg>
      </pc:sldChg>
      <pc:sldChg chg="addSp delSp modSp add mod">
        <pc:chgData name="Victoria Rodriguez de León" userId="f6fe5cbd-f0c8-4c16-9a38-e8bca4088155" providerId="ADAL" clId="{C8413A13-058A-47DC-8071-BD99499E9DB1}" dt="2023-10-20T19:32:20.471" v="2829" actId="478"/>
        <pc:sldMkLst>
          <pc:docMk/>
          <pc:sldMk cId="874088157" sldId="280"/>
        </pc:sldMkLst>
        <pc:spChg chg="mod">
          <ac:chgData name="Victoria Rodriguez de León" userId="f6fe5cbd-f0c8-4c16-9a38-e8bca4088155" providerId="ADAL" clId="{C8413A13-058A-47DC-8071-BD99499E9DB1}" dt="2023-10-20T19:17:26.651" v="2819" actId="6549"/>
          <ac:spMkLst>
            <pc:docMk/>
            <pc:sldMk cId="874088157" sldId="280"/>
            <ac:spMk id="10" creationId="{1BD145D5-EE2E-C870-472E-B786E480B1F9}"/>
          </ac:spMkLst>
        </pc:spChg>
        <pc:spChg chg="mod">
          <ac:chgData name="Victoria Rodriguez de León" userId="f6fe5cbd-f0c8-4c16-9a38-e8bca4088155" providerId="ADAL" clId="{C8413A13-058A-47DC-8071-BD99499E9DB1}" dt="2023-10-20T19:32:13.547" v="2827" actId="1076"/>
          <ac:spMkLst>
            <pc:docMk/>
            <pc:sldMk cId="874088157" sldId="280"/>
            <ac:spMk id="11" creationId="{747F7DF8-7BEE-9479-44FC-2460A2318BF9}"/>
          </ac:spMkLst>
        </pc:spChg>
        <pc:picChg chg="add del mod">
          <ac:chgData name="Victoria Rodriguez de León" userId="f6fe5cbd-f0c8-4c16-9a38-e8bca4088155" providerId="ADAL" clId="{C8413A13-058A-47DC-8071-BD99499E9DB1}" dt="2023-10-20T19:31:23.954" v="2821" actId="931"/>
          <ac:picMkLst>
            <pc:docMk/>
            <pc:sldMk cId="874088157" sldId="280"/>
            <ac:picMk id="3" creationId="{586F1E73-BFB6-995F-CA51-4391F5B13EAE}"/>
          </ac:picMkLst>
        </pc:picChg>
        <pc:picChg chg="add del mod">
          <ac:chgData name="Victoria Rodriguez de León" userId="f6fe5cbd-f0c8-4c16-9a38-e8bca4088155" providerId="ADAL" clId="{C8413A13-058A-47DC-8071-BD99499E9DB1}" dt="2023-10-20T19:32:20.471" v="2829" actId="478"/>
          <ac:picMkLst>
            <pc:docMk/>
            <pc:sldMk cId="874088157" sldId="280"/>
            <ac:picMk id="6" creationId="{F3425EC9-958D-80E3-AF9D-9F465799C1D3}"/>
          </ac:picMkLst>
        </pc:picChg>
      </pc:sldChg>
      <pc:sldChg chg="modSp mod">
        <pc:chgData name="Victoria Rodriguez de León" userId="f6fe5cbd-f0c8-4c16-9a38-e8bca4088155" providerId="ADAL" clId="{C8413A13-058A-47DC-8071-BD99499E9DB1}" dt="2023-10-24T20:12:09.118" v="4411" actId="20577"/>
        <pc:sldMkLst>
          <pc:docMk/>
          <pc:sldMk cId="3681149671" sldId="281"/>
        </pc:sldMkLst>
        <pc:graphicFrameChg chg="modGraphic">
          <ac:chgData name="Victoria Rodriguez de León" userId="f6fe5cbd-f0c8-4c16-9a38-e8bca4088155" providerId="ADAL" clId="{C8413A13-058A-47DC-8071-BD99499E9DB1}" dt="2023-10-24T20:12:09.118" v="4411" actId="20577"/>
          <ac:graphicFrameMkLst>
            <pc:docMk/>
            <pc:sldMk cId="3681149671" sldId="281"/>
            <ac:graphicFrameMk id="5" creationId="{B68B035A-E7C7-E750-EA59-AA3FEB9D7738}"/>
          </ac:graphicFrameMkLst>
        </pc:graphicFrameChg>
        <pc:graphicFrameChg chg="modGraphic">
          <ac:chgData name="Victoria Rodriguez de León" userId="f6fe5cbd-f0c8-4c16-9a38-e8bca4088155" providerId="ADAL" clId="{C8413A13-058A-47DC-8071-BD99499E9DB1}" dt="2023-10-24T20:12:04.041" v="4409" actId="20577"/>
          <ac:graphicFrameMkLst>
            <pc:docMk/>
            <pc:sldMk cId="3681149671" sldId="281"/>
            <ac:graphicFrameMk id="12" creationId="{B774D050-5317-495E-EAC0-1BA0ECC6E616}"/>
          </ac:graphicFrameMkLst>
        </pc:graphicFrameChg>
      </pc:sldChg>
      <pc:sldChg chg="modSp mod">
        <pc:chgData name="Victoria Rodriguez de León" userId="f6fe5cbd-f0c8-4c16-9a38-e8bca4088155" providerId="ADAL" clId="{C8413A13-058A-47DC-8071-BD99499E9DB1}" dt="2023-10-24T20:12:28.147" v="4415" actId="20577"/>
        <pc:sldMkLst>
          <pc:docMk/>
          <pc:sldMk cId="1754939671" sldId="282"/>
        </pc:sldMkLst>
        <pc:graphicFrameChg chg="modGraphic">
          <ac:chgData name="Victoria Rodriguez de León" userId="f6fe5cbd-f0c8-4c16-9a38-e8bca4088155" providerId="ADAL" clId="{C8413A13-058A-47DC-8071-BD99499E9DB1}" dt="2023-10-24T20:12:28.147" v="4415" actId="20577"/>
          <ac:graphicFrameMkLst>
            <pc:docMk/>
            <pc:sldMk cId="1754939671" sldId="282"/>
            <ac:graphicFrameMk id="6" creationId="{02CD2955-5E80-0CE6-1357-DDA860E36405}"/>
          </ac:graphicFrameMkLst>
        </pc:graphicFrameChg>
      </pc:sldChg>
      <pc:sldChg chg="modSp del mod ord modNotesTx">
        <pc:chgData name="Victoria Rodriguez de León" userId="f6fe5cbd-f0c8-4c16-9a38-e8bca4088155" providerId="ADAL" clId="{C8413A13-058A-47DC-8071-BD99499E9DB1}" dt="2023-10-24T19:54:38.807" v="3334" actId="47"/>
        <pc:sldMkLst>
          <pc:docMk/>
          <pc:sldMk cId="1508701678" sldId="283"/>
        </pc:sldMkLst>
        <pc:spChg chg="mod">
          <ac:chgData name="Victoria Rodriguez de León" userId="f6fe5cbd-f0c8-4c16-9a38-e8bca4088155" providerId="ADAL" clId="{C8413A13-058A-47DC-8071-BD99499E9DB1}" dt="2023-10-24T15:45:11.962" v="3166" actId="255"/>
          <ac:spMkLst>
            <pc:docMk/>
            <pc:sldMk cId="1508701678" sldId="283"/>
            <ac:spMk id="7" creationId="{E8A2BD29-FB1D-ECF0-A677-248CEFFC108A}"/>
          </ac:spMkLst>
        </pc:spChg>
        <pc:spChg chg="mod">
          <ac:chgData name="Victoria Rodriguez de León" userId="f6fe5cbd-f0c8-4c16-9a38-e8bca4088155" providerId="ADAL" clId="{C8413A13-058A-47DC-8071-BD99499E9DB1}" dt="2023-10-24T15:45:26.808" v="3171" actId="1076"/>
          <ac:spMkLst>
            <pc:docMk/>
            <pc:sldMk cId="1508701678" sldId="283"/>
            <ac:spMk id="9" creationId="{D2685B87-A195-1DC3-FC1E-F7B5A0AD98ED}"/>
          </ac:spMkLst>
        </pc:spChg>
      </pc:sldChg>
      <pc:sldChg chg="modSp mod ord modNotesTx">
        <pc:chgData name="Victoria Rodriguez de León" userId="f6fe5cbd-f0c8-4c16-9a38-e8bca4088155" providerId="ADAL" clId="{C8413A13-058A-47DC-8071-BD99499E9DB1}" dt="2023-10-24T20:10:16.148" v="4361"/>
        <pc:sldMkLst>
          <pc:docMk/>
          <pc:sldMk cId="3059335863" sldId="284"/>
        </pc:sldMkLst>
        <pc:spChg chg="mod">
          <ac:chgData name="Victoria Rodriguez de León" userId="f6fe5cbd-f0c8-4c16-9a38-e8bca4088155" providerId="ADAL" clId="{C8413A13-058A-47DC-8071-BD99499E9DB1}" dt="2023-10-24T20:06:06.106" v="4013" actId="207"/>
          <ac:spMkLst>
            <pc:docMk/>
            <pc:sldMk cId="3059335863" sldId="284"/>
            <ac:spMk id="16" creationId="{4FF08E44-3B45-6544-446E-76F762C74EE6}"/>
          </ac:spMkLst>
        </pc:spChg>
        <pc:spChg chg="mod">
          <ac:chgData name="Victoria Rodriguez de León" userId="f6fe5cbd-f0c8-4c16-9a38-e8bca4088155" providerId="ADAL" clId="{C8413A13-058A-47DC-8071-BD99499E9DB1}" dt="2023-10-24T20:06:11.405" v="4017" actId="113"/>
          <ac:spMkLst>
            <pc:docMk/>
            <pc:sldMk cId="3059335863" sldId="284"/>
            <ac:spMk id="21" creationId="{74BA7344-6499-20A9-EA5A-3B47302EC709}"/>
          </ac:spMkLst>
        </pc:spChg>
      </pc:sldChg>
      <pc:sldChg chg="modSp mod">
        <pc:chgData name="Victoria Rodriguez de León" userId="f6fe5cbd-f0c8-4c16-9a38-e8bca4088155" providerId="ADAL" clId="{C8413A13-058A-47DC-8071-BD99499E9DB1}" dt="2023-10-24T20:11:57.437" v="4407" actId="20577"/>
        <pc:sldMkLst>
          <pc:docMk/>
          <pc:sldMk cId="2659193163" sldId="285"/>
        </pc:sldMkLst>
        <pc:graphicFrameChg chg="modGraphic">
          <ac:chgData name="Victoria Rodriguez de León" userId="f6fe5cbd-f0c8-4c16-9a38-e8bca4088155" providerId="ADAL" clId="{C8413A13-058A-47DC-8071-BD99499E9DB1}" dt="2023-10-24T20:11:57.437" v="4407" actId="20577"/>
          <ac:graphicFrameMkLst>
            <pc:docMk/>
            <pc:sldMk cId="2659193163" sldId="285"/>
            <ac:graphicFrameMk id="12" creationId="{B774D050-5317-495E-EAC0-1BA0ECC6E616}"/>
          </ac:graphicFrameMkLst>
        </pc:graphicFrameChg>
      </pc:sldChg>
      <pc:sldChg chg="modSp mod">
        <pc:chgData name="Victoria Rodriguez de León" userId="f6fe5cbd-f0c8-4c16-9a38-e8bca4088155" providerId="ADAL" clId="{C8413A13-058A-47DC-8071-BD99499E9DB1}" dt="2023-10-24T20:11:52.241" v="4405" actId="20577"/>
        <pc:sldMkLst>
          <pc:docMk/>
          <pc:sldMk cId="1295943572" sldId="286"/>
        </pc:sldMkLst>
        <pc:graphicFrameChg chg="modGraphic">
          <ac:chgData name="Victoria Rodriguez de León" userId="f6fe5cbd-f0c8-4c16-9a38-e8bca4088155" providerId="ADAL" clId="{C8413A13-058A-47DC-8071-BD99499E9DB1}" dt="2023-10-24T20:11:52.241" v="4405" actId="20577"/>
          <ac:graphicFrameMkLst>
            <pc:docMk/>
            <pc:sldMk cId="1295943572" sldId="286"/>
            <ac:graphicFrameMk id="12" creationId="{B774D050-5317-495E-EAC0-1BA0ECC6E616}"/>
          </ac:graphicFrameMkLst>
        </pc:graphicFrameChg>
      </pc:sldChg>
      <pc:sldChg chg="delSp modSp mod modNotesTx">
        <pc:chgData name="Victoria Rodriguez de León" userId="f6fe5cbd-f0c8-4c16-9a38-e8bca4088155" providerId="ADAL" clId="{C8413A13-058A-47DC-8071-BD99499E9DB1}" dt="2023-10-24T20:34:52.412" v="4431" actId="1076"/>
        <pc:sldMkLst>
          <pc:docMk/>
          <pc:sldMk cId="4243008202" sldId="287"/>
        </pc:sldMkLst>
        <pc:spChg chg="del mod">
          <ac:chgData name="Victoria Rodriguez de León" userId="f6fe5cbd-f0c8-4c16-9a38-e8bca4088155" providerId="ADAL" clId="{C8413A13-058A-47DC-8071-BD99499E9DB1}" dt="2023-10-24T20:34:44.029" v="4430" actId="478"/>
          <ac:spMkLst>
            <pc:docMk/>
            <pc:sldMk cId="4243008202" sldId="287"/>
            <ac:spMk id="5" creationId="{21E379BA-299E-CBE2-5FA0-10A2B4564F19}"/>
          </ac:spMkLst>
        </pc:spChg>
        <pc:spChg chg="mod">
          <ac:chgData name="Victoria Rodriguez de León" userId="f6fe5cbd-f0c8-4c16-9a38-e8bca4088155" providerId="ADAL" clId="{C8413A13-058A-47DC-8071-BD99499E9DB1}" dt="2023-10-24T15:47:21.641" v="3180" actId="113"/>
          <ac:spMkLst>
            <pc:docMk/>
            <pc:sldMk cId="4243008202" sldId="287"/>
            <ac:spMk id="15" creationId="{CBA7D3F9-1283-5A33-C0B9-6F1F00E794F3}"/>
          </ac:spMkLst>
        </pc:spChg>
        <pc:spChg chg="mod">
          <ac:chgData name="Victoria Rodriguez de León" userId="f6fe5cbd-f0c8-4c16-9a38-e8bca4088155" providerId="ADAL" clId="{C8413A13-058A-47DC-8071-BD99499E9DB1}" dt="2023-10-24T15:47:06.469" v="3172" actId="207"/>
          <ac:spMkLst>
            <pc:docMk/>
            <pc:sldMk cId="4243008202" sldId="287"/>
            <ac:spMk id="16" creationId="{ED6719C6-E1CE-C489-A91C-E24BBE5DD223}"/>
          </ac:spMkLst>
        </pc:spChg>
        <pc:spChg chg="mod">
          <ac:chgData name="Victoria Rodriguez de León" userId="f6fe5cbd-f0c8-4c16-9a38-e8bca4088155" providerId="ADAL" clId="{C8413A13-058A-47DC-8071-BD99499E9DB1}" dt="2023-10-24T15:47:11.949" v="3176" actId="207"/>
          <ac:spMkLst>
            <pc:docMk/>
            <pc:sldMk cId="4243008202" sldId="287"/>
            <ac:spMk id="18" creationId="{ED02A83D-FCB4-4293-8082-35D23E72FCEB}"/>
          </ac:spMkLst>
        </pc:spChg>
        <pc:spChg chg="mod">
          <ac:chgData name="Victoria Rodriguez de León" userId="f6fe5cbd-f0c8-4c16-9a38-e8bca4088155" providerId="ADAL" clId="{C8413A13-058A-47DC-8071-BD99499E9DB1}" dt="2023-10-24T15:47:14.090" v="3177" actId="207"/>
          <ac:spMkLst>
            <pc:docMk/>
            <pc:sldMk cId="4243008202" sldId="287"/>
            <ac:spMk id="19" creationId="{A78F7B93-8144-A09B-0A3C-C9F32D4E9F2F}"/>
          </ac:spMkLst>
        </pc:spChg>
        <pc:spChg chg="mod">
          <ac:chgData name="Victoria Rodriguez de León" userId="f6fe5cbd-f0c8-4c16-9a38-e8bca4088155" providerId="ADAL" clId="{C8413A13-058A-47DC-8071-BD99499E9DB1}" dt="2023-10-24T15:47:16.280" v="3178" actId="207"/>
          <ac:spMkLst>
            <pc:docMk/>
            <pc:sldMk cId="4243008202" sldId="287"/>
            <ac:spMk id="20" creationId="{E7B3E1F3-FA60-C839-7CFA-BA62C70F8E04}"/>
          </ac:spMkLst>
        </pc:spChg>
        <pc:spChg chg="mod">
          <ac:chgData name="Victoria Rodriguez de León" userId="f6fe5cbd-f0c8-4c16-9a38-e8bca4088155" providerId="ADAL" clId="{C8413A13-058A-47DC-8071-BD99499E9DB1}" dt="2023-10-24T20:34:52.412" v="4431" actId="1076"/>
          <ac:spMkLst>
            <pc:docMk/>
            <pc:sldMk cId="4243008202" sldId="287"/>
            <ac:spMk id="22" creationId="{AEC800C9-095C-493E-FF61-CCCF69AF6933}"/>
          </ac:spMkLst>
        </pc:spChg>
      </pc:sldChg>
      <pc:sldChg chg="addSp delSp modSp add mod">
        <pc:chgData name="Victoria Rodriguez de León" userId="f6fe5cbd-f0c8-4c16-9a38-e8bca4088155" providerId="ADAL" clId="{C8413A13-058A-47DC-8071-BD99499E9DB1}" dt="2023-10-24T20:04:55.831" v="4012" actId="20577"/>
        <pc:sldMkLst>
          <pc:docMk/>
          <pc:sldMk cId="14667686" sldId="288"/>
        </pc:sldMkLst>
        <pc:spChg chg="mod">
          <ac:chgData name="Victoria Rodriguez de León" userId="f6fe5cbd-f0c8-4c16-9a38-e8bca4088155" providerId="ADAL" clId="{C8413A13-058A-47DC-8071-BD99499E9DB1}" dt="2023-10-24T20:04:55.831" v="4012" actId="20577"/>
          <ac:spMkLst>
            <pc:docMk/>
            <pc:sldMk cId="14667686" sldId="288"/>
            <ac:spMk id="2" creationId="{0DE54620-F460-3427-E402-F4EFFF20267F}"/>
          </ac:spMkLst>
        </pc:spChg>
        <pc:spChg chg="mod">
          <ac:chgData name="Victoria Rodriguez de León" userId="f6fe5cbd-f0c8-4c16-9a38-e8bca4088155" providerId="ADAL" clId="{C8413A13-058A-47DC-8071-BD99499E9DB1}" dt="2023-10-24T19:57:34.657" v="3409" actId="20577"/>
          <ac:spMkLst>
            <pc:docMk/>
            <pc:sldMk cId="14667686" sldId="288"/>
            <ac:spMk id="3" creationId="{3E5FEE2D-79E5-4C1D-8BF7-EE619CA7039A}"/>
          </ac:spMkLst>
        </pc:spChg>
        <pc:spChg chg="add mod">
          <ac:chgData name="Victoria Rodriguez de León" userId="f6fe5cbd-f0c8-4c16-9a38-e8bca4088155" providerId="ADAL" clId="{C8413A13-058A-47DC-8071-BD99499E9DB1}" dt="2023-10-24T20:03:01.867" v="3956" actId="1076"/>
          <ac:spMkLst>
            <pc:docMk/>
            <pc:sldMk cId="14667686" sldId="288"/>
            <ac:spMk id="5" creationId="{C0259CBE-B172-96F2-4FED-1B6DAC70B91A}"/>
          </ac:spMkLst>
        </pc:spChg>
        <pc:spChg chg="del">
          <ac:chgData name="Victoria Rodriguez de León" userId="f6fe5cbd-f0c8-4c16-9a38-e8bca4088155" providerId="ADAL" clId="{C8413A13-058A-47DC-8071-BD99499E9DB1}" dt="2023-10-24T19:56:48.859" v="3365" actId="478"/>
          <ac:spMkLst>
            <pc:docMk/>
            <pc:sldMk cId="14667686" sldId="288"/>
            <ac:spMk id="6" creationId="{2D6890BD-AE53-BB00-10D4-673BBB0472C5}"/>
          </ac:spMkLst>
        </pc:spChg>
        <pc:spChg chg="del mod">
          <ac:chgData name="Victoria Rodriguez de León" userId="f6fe5cbd-f0c8-4c16-9a38-e8bca4088155" providerId="ADAL" clId="{C8413A13-058A-47DC-8071-BD99499E9DB1}" dt="2023-10-24T19:56:53.715" v="3369" actId="478"/>
          <ac:spMkLst>
            <pc:docMk/>
            <pc:sldMk cId="14667686" sldId="288"/>
            <ac:spMk id="11" creationId="{67B8122C-CF61-D839-62D3-72577FB565E4}"/>
          </ac:spMkLst>
        </pc:spChg>
        <pc:spChg chg="del">
          <ac:chgData name="Victoria Rodriguez de León" userId="f6fe5cbd-f0c8-4c16-9a38-e8bca4088155" providerId="ADAL" clId="{C8413A13-058A-47DC-8071-BD99499E9DB1}" dt="2023-10-24T19:56:56.089" v="3370" actId="478"/>
          <ac:spMkLst>
            <pc:docMk/>
            <pc:sldMk cId="14667686" sldId="288"/>
            <ac:spMk id="12" creationId="{58A26CFF-3291-D398-1123-AB21C1E07310}"/>
          </ac:spMkLst>
        </pc:spChg>
        <pc:spChg chg="add mod">
          <ac:chgData name="Victoria Rodriguez de León" userId="f6fe5cbd-f0c8-4c16-9a38-e8bca4088155" providerId="ADAL" clId="{C8413A13-058A-47DC-8071-BD99499E9DB1}" dt="2023-10-24T20:04:53.165" v="4011" actId="20577"/>
          <ac:spMkLst>
            <pc:docMk/>
            <pc:sldMk cId="14667686" sldId="288"/>
            <ac:spMk id="18" creationId="{1BEFBDA7-4549-2CC0-E90B-3AE0269D7F3C}"/>
          </ac:spMkLst>
        </pc:spChg>
        <pc:picChg chg="del">
          <ac:chgData name="Victoria Rodriguez de León" userId="f6fe5cbd-f0c8-4c16-9a38-e8bca4088155" providerId="ADAL" clId="{C8413A13-058A-47DC-8071-BD99499E9DB1}" dt="2023-10-24T19:56:49.887" v="3366" actId="478"/>
          <ac:picMkLst>
            <pc:docMk/>
            <pc:sldMk cId="14667686" sldId="288"/>
            <ac:picMk id="10" creationId="{AB78E038-0D36-3B26-2BB0-34D225A8835F}"/>
          </ac:picMkLst>
        </pc:picChg>
        <pc:picChg chg="add mod">
          <ac:chgData name="Victoria Rodriguez de León" userId="f6fe5cbd-f0c8-4c16-9a38-e8bca4088155" providerId="ADAL" clId="{C8413A13-058A-47DC-8071-BD99499E9DB1}" dt="2023-10-24T20:03:10.964" v="3963" actId="1076"/>
          <ac:picMkLst>
            <pc:docMk/>
            <pc:sldMk cId="14667686" sldId="288"/>
            <ac:picMk id="1026" creationId="{037FAE58-A411-2D9C-C1E9-D08DF715F64F}"/>
          </ac:picMkLst>
        </pc:picChg>
        <pc:picChg chg="add mod">
          <ac:chgData name="Victoria Rodriguez de León" userId="f6fe5cbd-f0c8-4c16-9a38-e8bca4088155" providerId="ADAL" clId="{C8413A13-058A-47DC-8071-BD99499E9DB1}" dt="2023-10-24T20:03:17.517" v="3967" actId="14100"/>
          <ac:picMkLst>
            <pc:docMk/>
            <pc:sldMk cId="14667686" sldId="288"/>
            <ac:picMk id="1028" creationId="{DD036171-A1C6-0769-C3E8-B36F12452103}"/>
          </ac:picMkLst>
        </pc:picChg>
        <pc:picChg chg="add del">
          <ac:chgData name="Victoria Rodriguez de León" userId="f6fe5cbd-f0c8-4c16-9a38-e8bca4088155" providerId="ADAL" clId="{C8413A13-058A-47DC-8071-BD99499E9DB1}" dt="2023-10-24T20:01:31.824" v="3696"/>
          <ac:picMkLst>
            <pc:docMk/>
            <pc:sldMk cId="14667686" sldId="288"/>
            <ac:picMk id="1030" creationId="{211CD1C8-A945-702B-B94A-212451F8FEA2}"/>
          </ac:picMkLst>
        </pc:picChg>
        <pc:picChg chg="del">
          <ac:chgData name="Victoria Rodriguez de León" userId="f6fe5cbd-f0c8-4c16-9a38-e8bca4088155" providerId="ADAL" clId="{C8413A13-058A-47DC-8071-BD99499E9DB1}" dt="2023-10-24T19:56:45.404" v="3362" actId="478"/>
          <ac:picMkLst>
            <pc:docMk/>
            <pc:sldMk cId="14667686" sldId="288"/>
            <ac:picMk id="3074" creationId="{A90FE857-6736-EB94-D4C7-B9297F21810E}"/>
          </ac:picMkLst>
        </pc:picChg>
        <pc:cxnChg chg="add mod">
          <ac:chgData name="Victoria Rodriguez de León" userId="f6fe5cbd-f0c8-4c16-9a38-e8bca4088155" providerId="ADAL" clId="{C8413A13-058A-47DC-8071-BD99499E9DB1}" dt="2023-10-24T19:59:52.354" v="3432" actId="14100"/>
          <ac:cxnSpMkLst>
            <pc:docMk/>
            <pc:sldMk cId="14667686" sldId="288"/>
            <ac:cxnSpMk id="14" creationId="{7514A04B-9A15-9AE4-ECDD-747BA57AF6BF}"/>
          </ac:cxnSpMkLst>
        </pc:cxnChg>
      </pc:sldChg>
      <pc:sldChg chg="addSp delSp modSp add del mod">
        <pc:chgData name="Victoria Rodriguez de León" userId="f6fe5cbd-f0c8-4c16-9a38-e8bca4088155" providerId="ADAL" clId="{C8413A13-058A-47DC-8071-BD99499E9DB1}" dt="2023-10-24T20:03:34.061" v="3973" actId="2890"/>
        <pc:sldMkLst>
          <pc:docMk/>
          <pc:sldMk cId="1634908880" sldId="289"/>
        </pc:sldMkLst>
        <pc:spChg chg="mod">
          <ac:chgData name="Victoria Rodriguez de León" userId="f6fe5cbd-f0c8-4c16-9a38-e8bca4088155" providerId="ADAL" clId="{C8413A13-058A-47DC-8071-BD99499E9DB1}" dt="2023-10-24T20:03:33.258" v="3972" actId="6549"/>
          <ac:spMkLst>
            <pc:docMk/>
            <pc:sldMk cId="1634908880" sldId="289"/>
            <ac:spMk id="2" creationId="{0DE54620-F460-3427-E402-F4EFFF20267F}"/>
          </ac:spMkLst>
        </pc:spChg>
        <pc:picChg chg="add del">
          <ac:chgData name="Victoria Rodriguez de León" userId="f6fe5cbd-f0c8-4c16-9a38-e8bca4088155" providerId="ADAL" clId="{C8413A13-058A-47DC-8071-BD99499E9DB1}" dt="2023-10-24T20:03:32.945" v="3971" actId="478"/>
          <ac:picMkLst>
            <pc:docMk/>
            <pc:sldMk cId="1634908880" sldId="289"/>
            <ac:picMk id="1026" creationId="{037FAE58-A411-2D9C-C1E9-D08DF715F64F}"/>
          </ac:picMkLst>
        </pc:picChg>
      </pc:sldChg>
    </pc:docChg>
  </pc:docChgLst>
  <pc:docChgLst>
    <pc:chgData name="Lisa Valeria Rodríguez Alanís" userId="52373291-f402-4910-bceb-56b64668a6a9" providerId="ADAL" clId="{B8B09002-5654-4E12-A397-DCD6A6C918A5}"/>
    <pc:docChg chg="undo redo custSel addSld delSld modSld sldOrd">
      <pc:chgData name="Lisa Valeria Rodríguez Alanís" userId="52373291-f402-4910-bceb-56b64668a6a9" providerId="ADAL" clId="{B8B09002-5654-4E12-A397-DCD6A6C918A5}" dt="2023-10-24T20:24:36.323" v="2118"/>
      <pc:docMkLst>
        <pc:docMk/>
      </pc:docMkLst>
      <pc:sldChg chg="modSp mod">
        <pc:chgData name="Lisa Valeria Rodríguez Alanís" userId="52373291-f402-4910-bceb-56b64668a6a9" providerId="ADAL" clId="{B8B09002-5654-4E12-A397-DCD6A6C918A5}" dt="2023-10-20T20:33:54.926" v="1106" actId="1076"/>
        <pc:sldMkLst>
          <pc:docMk/>
          <pc:sldMk cId="2586058810" sldId="256"/>
        </pc:sldMkLst>
        <pc:spChg chg="mod">
          <ac:chgData name="Lisa Valeria Rodríguez Alanís" userId="52373291-f402-4910-bceb-56b64668a6a9" providerId="ADAL" clId="{B8B09002-5654-4E12-A397-DCD6A6C918A5}" dt="2023-10-20T18:07:56.677" v="203" actId="1076"/>
          <ac:spMkLst>
            <pc:docMk/>
            <pc:sldMk cId="2586058810" sldId="256"/>
            <ac:spMk id="2" creationId="{CFE75451-6A4B-484B-9ED1-353CCE25B0F4}"/>
          </ac:spMkLst>
        </pc:spChg>
        <pc:picChg chg="mod">
          <ac:chgData name="Lisa Valeria Rodríguez Alanís" userId="52373291-f402-4910-bceb-56b64668a6a9" providerId="ADAL" clId="{B8B09002-5654-4E12-A397-DCD6A6C918A5}" dt="2023-10-20T20:33:54.926" v="1106" actId="1076"/>
          <ac:picMkLst>
            <pc:docMk/>
            <pc:sldMk cId="2586058810" sldId="256"/>
            <ac:picMk id="10" creationId="{B93D086F-467B-A62D-DEDF-05559AC79DCC}"/>
          </ac:picMkLst>
        </pc:picChg>
        <pc:picChg chg="mod">
          <ac:chgData name="Lisa Valeria Rodríguez Alanís" userId="52373291-f402-4910-bceb-56b64668a6a9" providerId="ADAL" clId="{B8B09002-5654-4E12-A397-DCD6A6C918A5}" dt="2023-10-20T18:07:59.870" v="204" actId="1076"/>
          <ac:picMkLst>
            <pc:docMk/>
            <pc:sldMk cId="2586058810" sldId="256"/>
            <ac:picMk id="2050" creationId="{2355AA11-4917-A064-4334-78B2EE79B5E7}"/>
          </ac:picMkLst>
        </pc:picChg>
      </pc:sldChg>
      <pc:sldChg chg="addSp delSp modSp mod">
        <pc:chgData name="Lisa Valeria Rodríguez Alanís" userId="52373291-f402-4910-bceb-56b64668a6a9" providerId="ADAL" clId="{B8B09002-5654-4E12-A397-DCD6A6C918A5}" dt="2023-10-20T18:08:02.775" v="205"/>
        <pc:sldMkLst>
          <pc:docMk/>
          <pc:sldMk cId="1713219598" sldId="257"/>
        </pc:sldMkLst>
        <pc:spChg chg="mod">
          <ac:chgData name="Lisa Valeria Rodríguez Alanís" userId="52373291-f402-4910-bceb-56b64668a6a9" providerId="ADAL" clId="{B8B09002-5654-4E12-A397-DCD6A6C918A5}" dt="2023-10-20T15:03:29.144" v="96" actId="1076"/>
          <ac:spMkLst>
            <pc:docMk/>
            <pc:sldMk cId="1713219598" sldId="257"/>
            <ac:spMk id="2" creationId="{1BEF5859-10C9-4588-9727-B9362E26C29D}"/>
          </ac:spMkLst>
        </pc:spChg>
        <pc:spChg chg="mod">
          <ac:chgData name="Lisa Valeria Rodríguez Alanís" userId="52373291-f402-4910-bceb-56b64668a6a9" providerId="ADAL" clId="{B8B09002-5654-4E12-A397-DCD6A6C918A5}" dt="2023-10-20T15:03:26.649" v="95" actId="1076"/>
          <ac:spMkLst>
            <pc:docMk/>
            <pc:sldMk cId="1713219598" sldId="257"/>
            <ac:spMk id="3" creationId="{5671D7E5-EF66-4BCD-8DAA-E9061157F0BE}"/>
          </ac:spMkLst>
        </pc:spChg>
        <pc:picChg chg="add del mod">
          <ac:chgData name="Lisa Valeria Rodríguez Alanís" userId="52373291-f402-4910-bceb-56b64668a6a9" providerId="ADAL" clId="{B8B09002-5654-4E12-A397-DCD6A6C918A5}" dt="2023-10-20T17:42:53.211" v="128" actId="478"/>
          <ac:picMkLst>
            <pc:docMk/>
            <pc:sldMk cId="1713219598" sldId="257"/>
            <ac:picMk id="7" creationId="{D929BDF0-3EB0-A99E-8065-335F8B03AD4E}"/>
          </ac:picMkLst>
        </pc:picChg>
        <pc:picChg chg="add mod">
          <ac:chgData name="Lisa Valeria Rodríguez Alanís" userId="52373291-f402-4910-bceb-56b64668a6a9" providerId="ADAL" clId="{B8B09002-5654-4E12-A397-DCD6A6C918A5}" dt="2023-10-20T18:08:02.775" v="205"/>
          <ac:picMkLst>
            <pc:docMk/>
            <pc:sldMk cId="1713219598" sldId="257"/>
            <ac:picMk id="8" creationId="{948DC2B6-397C-B2DE-D77D-E7DA8B9243B3}"/>
          </ac:picMkLst>
        </pc:picChg>
        <pc:picChg chg="del mod">
          <ac:chgData name="Lisa Valeria Rodríguez Alanís" userId="52373291-f402-4910-bceb-56b64668a6a9" providerId="ADAL" clId="{B8B09002-5654-4E12-A397-DCD6A6C918A5}" dt="2023-10-20T14:58:14.957" v="1" actId="21"/>
          <ac:picMkLst>
            <pc:docMk/>
            <pc:sldMk cId="1713219598" sldId="257"/>
            <ac:picMk id="1026" creationId="{2A28260E-430E-5C31-3920-3BCF1AF0BB12}"/>
          </ac:picMkLst>
        </pc:picChg>
      </pc:sldChg>
      <pc:sldChg chg="addSp delSp modSp mod ord">
        <pc:chgData name="Lisa Valeria Rodríguez Alanís" userId="52373291-f402-4910-bceb-56b64668a6a9" providerId="ADAL" clId="{B8B09002-5654-4E12-A397-DCD6A6C918A5}" dt="2023-10-20T15:06:24.581" v="98" actId="478"/>
        <pc:sldMkLst>
          <pc:docMk/>
          <pc:sldMk cId="2619301236" sldId="264"/>
        </pc:sldMkLst>
        <pc:spChg chg="mod">
          <ac:chgData name="Lisa Valeria Rodríguez Alanís" userId="52373291-f402-4910-bceb-56b64668a6a9" providerId="ADAL" clId="{B8B09002-5654-4E12-A397-DCD6A6C918A5}" dt="2023-10-20T15:01:48.154" v="90" actId="20577"/>
          <ac:spMkLst>
            <pc:docMk/>
            <pc:sldMk cId="2619301236" sldId="264"/>
            <ac:spMk id="2" creationId="{4F6A2D15-4D68-4BF7-9421-032AE6C8852C}"/>
          </ac:spMkLst>
        </pc:spChg>
        <pc:spChg chg="del">
          <ac:chgData name="Lisa Valeria Rodríguez Alanís" userId="52373291-f402-4910-bceb-56b64668a6a9" providerId="ADAL" clId="{B8B09002-5654-4E12-A397-DCD6A6C918A5}" dt="2023-10-20T15:06:21.851" v="97" actId="478"/>
          <ac:spMkLst>
            <pc:docMk/>
            <pc:sldMk cId="2619301236" sldId="264"/>
            <ac:spMk id="3" creationId="{78BCC184-1096-457B-AB72-BD49E6E54117}"/>
          </ac:spMkLst>
        </pc:spChg>
        <pc:spChg chg="add del mod">
          <ac:chgData name="Lisa Valeria Rodríguez Alanís" userId="52373291-f402-4910-bceb-56b64668a6a9" providerId="ADAL" clId="{B8B09002-5654-4E12-A397-DCD6A6C918A5}" dt="2023-10-20T15:06:24.581" v="98" actId="478"/>
          <ac:spMkLst>
            <pc:docMk/>
            <pc:sldMk cId="2619301236" sldId="264"/>
            <ac:spMk id="5" creationId="{76720804-7205-230A-D620-B7ECD1C4B234}"/>
          </ac:spMkLst>
        </pc:spChg>
        <pc:spChg chg="del">
          <ac:chgData name="Lisa Valeria Rodríguez Alanís" userId="52373291-f402-4910-bceb-56b64668a6a9" providerId="ADAL" clId="{B8B09002-5654-4E12-A397-DCD6A6C918A5}" dt="2023-10-20T15:06:21.851" v="97" actId="478"/>
          <ac:spMkLst>
            <pc:docMk/>
            <pc:sldMk cId="2619301236" sldId="264"/>
            <ac:spMk id="8" creationId="{8F0714D4-1A7C-4D7F-A5C0-4F766382B6A9}"/>
          </ac:spMkLst>
        </pc:spChg>
        <pc:spChg chg="del">
          <ac:chgData name="Lisa Valeria Rodríguez Alanís" userId="52373291-f402-4910-bceb-56b64668a6a9" providerId="ADAL" clId="{B8B09002-5654-4E12-A397-DCD6A6C918A5}" dt="2023-10-20T15:06:21.851" v="97" actId="478"/>
          <ac:spMkLst>
            <pc:docMk/>
            <pc:sldMk cId="2619301236" sldId="264"/>
            <ac:spMk id="9" creationId="{36AEE506-9967-4592-BC98-D3FD3028A8E5}"/>
          </ac:spMkLst>
        </pc:spChg>
        <pc:spChg chg="del">
          <ac:chgData name="Lisa Valeria Rodríguez Alanís" userId="52373291-f402-4910-bceb-56b64668a6a9" providerId="ADAL" clId="{B8B09002-5654-4E12-A397-DCD6A6C918A5}" dt="2023-10-20T15:06:21.851" v="97" actId="478"/>
          <ac:spMkLst>
            <pc:docMk/>
            <pc:sldMk cId="2619301236" sldId="264"/>
            <ac:spMk id="10" creationId="{F5F1AEEC-D56B-4D10-B1F5-63AA91152B53}"/>
          </ac:spMkLst>
        </pc:spChg>
        <pc:spChg chg="add del mod">
          <ac:chgData name="Lisa Valeria Rodríguez Alanís" userId="52373291-f402-4910-bceb-56b64668a6a9" providerId="ADAL" clId="{B8B09002-5654-4E12-A397-DCD6A6C918A5}" dt="2023-10-20T15:06:24.581" v="98" actId="478"/>
          <ac:spMkLst>
            <pc:docMk/>
            <pc:sldMk cId="2619301236" sldId="264"/>
            <ac:spMk id="15" creationId="{CE0D3E1F-ED1F-E729-65C9-95D5AA3DBC52}"/>
          </ac:spMkLst>
        </pc:spChg>
        <pc:spChg chg="add del mod">
          <ac:chgData name="Lisa Valeria Rodríguez Alanís" userId="52373291-f402-4910-bceb-56b64668a6a9" providerId="ADAL" clId="{B8B09002-5654-4E12-A397-DCD6A6C918A5}" dt="2023-10-20T15:06:24.581" v="98" actId="478"/>
          <ac:spMkLst>
            <pc:docMk/>
            <pc:sldMk cId="2619301236" sldId="264"/>
            <ac:spMk id="19" creationId="{B550B1E4-6806-DFEE-27C8-4995B9B696E2}"/>
          </ac:spMkLst>
        </pc:spChg>
        <pc:spChg chg="add del mod">
          <ac:chgData name="Lisa Valeria Rodríguez Alanís" userId="52373291-f402-4910-bceb-56b64668a6a9" providerId="ADAL" clId="{B8B09002-5654-4E12-A397-DCD6A6C918A5}" dt="2023-10-20T15:06:24.581" v="98" actId="478"/>
          <ac:spMkLst>
            <pc:docMk/>
            <pc:sldMk cId="2619301236" sldId="264"/>
            <ac:spMk id="22" creationId="{AA19A80D-38AE-C64A-6A0C-67604EC1ABE8}"/>
          </ac:spMkLst>
        </pc:spChg>
        <pc:spChg chg="add del mod">
          <ac:chgData name="Lisa Valeria Rodríguez Alanís" userId="52373291-f402-4910-bceb-56b64668a6a9" providerId="ADAL" clId="{B8B09002-5654-4E12-A397-DCD6A6C918A5}" dt="2023-10-20T15:06:24.581" v="98" actId="478"/>
          <ac:spMkLst>
            <pc:docMk/>
            <pc:sldMk cId="2619301236" sldId="264"/>
            <ac:spMk id="27" creationId="{A832F941-A198-5E1A-2A3A-5682040F4DE8}"/>
          </ac:spMkLst>
        </pc:spChg>
        <pc:spChg chg="add del mod">
          <ac:chgData name="Lisa Valeria Rodríguez Alanís" userId="52373291-f402-4910-bceb-56b64668a6a9" providerId="ADAL" clId="{B8B09002-5654-4E12-A397-DCD6A6C918A5}" dt="2023-10-20T15:06:24.581" v="98" actId="478"/>
          <ac:spMkLst>
            <pc:docMk/>
            <pc:sldMk cId="2619301236" sldId="264"/>
            <ac:spMk id="29" creationId="{8C9DB6AA-679B-9411-F6AA-B30292BEFCCC}"/>
          </ac:spMkLst>
        </pc:spChg>
        <pc:spChg chg="add del mod">
          <ac:chgData name="Lisa Valeria Rodríguez Alanís" userId="52373291-f402-4910-bceb-56b64668a6a9" providerId="ADAL" clId="{B8B09002-5654-4E12-A397-DCD6A6C918A5}" dt="2023-10-20T15:06:24.581" v="98" actId="478"/>
          <ac:spMkLst>
            <pc:docMk/>
            <pc:sldMk cId="2619301236" sldId="264"/>
            <ac:spMk id="31" creationId="{6143C49F-192C-255D-D3F1-A03F37A2DD61}"/>
          </ac:spMkLst>
        </pc:spChg>
        <pc:spChg chg="add del mod">
          <ac:chgData name="Lisa Valeria Rodríguez Alanís" userId="52373291-f402-4910-bceb-56b64668a6a9" providerId="ADAL" clId="{B8B09002-5654-4E12-A397-DCD6A6C918A5}" dt="2023-10-20T15:06:24.581" v="98" actId="478"/>
          <ac:spMkLst>
            <pc:docMk/>
            <pc:sldMk cId="2619301236" sldId="264"/>
            <ac:spMk id="33" creationId="{0E2CB5C6-B3C9-F1B2-C8D1-D7F4D49BE80C}"/>
          </ac:spMkLst>
        </pc:spChg>
        <pc:picChg chg="del">
          <ac:chgData name="Lisa Valeria Rodríguez Alanís" userId="52373291-f402-4910-bceb-56b64668a6a9" providerId="ADAL" clId="{B8B09002-5654-4E12-A397-DCD6A6C918A5}" dt="2023-10-20T15:06:21.851" v="97" actId="478"/>
          <ac:picMkLst>
            <pc:docMk/>
            <pc:sldMk cId="2619301236" sldId="264"/>
            <ac:picMk id="6" creationId="{7B3BFDC1-8EC7-A38B-9064-F456B71CDAC3}"/>
          </ac:picMkLst>
        </pc:picChg>
        <pc:picChg chg="del">
          <ac:chgData name="Lisa Valeria Rodríguez Alanís" userId="52373291-f402-4910-bceb-56b64668a6a9" providerId="ADAL" clId="{B8B09002-5654-4E12-A397-DCD6A6C918A5}" dt="2023-10-20T15:06:21.851" v="97" actId="478"/>
          <ac:picMkLst>
            <pc:docMk/>
            <pc:sldMk cId="2619301236" sldId="264"/>
            <ac:picMk id="17" creationId="{3190BB92-D70B-74E0-7C61-51124FD70DEC}"/>
          </ac:picMkLst>
        </pc:picChg>
        <pc:picChg chg="del">
          <ac:chgData name="Lisa Valeria Rodríguez Alanís" userId="52373291-f402-4910-bceb-56b64668a6a9" providerId="ADAL" clId="{B8B09002-5654-4E12-A397-DCD6A6C918A5}" dt="2023-10-20T15:06:21.851" v="97" actId="478"/>
          <ac:picMkLst>
            <pc:docMk/>
            <pc:sldMk cId="2619301236" sldId="264"/>
            <ac:picMk id="18" creationId="{F2557ABA-5037-481D-8C54-94B63E80E2EC}"/>
          </ac:picMkLst>
        </pc:picChg>
        <pc:picChg chg="del">
          <ac:chgData name="Lisa Valeria Rodríguez Alanís" userId="52373291-f402-4910-bceb-56b64668a6a9" providerId="ADAL" clId="{B8B09002-5654-4E12-A397-DCD6A6C918A5}" dt="2023-10-20T15:06:21.851" v="97" actId="478"/>
          <ac:picMkLst>
            <pc:docMk/>
            <pc:sldMk cId="2619301236" sldId="264"/>
            <ac:picMk id="20" creationId="{618E88B2-D607-4D3C-9519-A591A729DCC9}"/>
          </ac:picMkLst>
        </pc:picChg>
      </pc:sldChg>
      <pc:sldChg chg="addSp delSp modSp mod ord">
        <pc:chgData name="Lisa Valeria Rodríguez Alanís" userId="52373291-f402-4910-bceb-56b64668a6a9" providerId="ADAL" clId="{B8B09002-5654-4E12-A397-DCD6A6C918A5}" dt="2023-10-20T18:08:04.501" v="206"/>
        <pc:sldMkLst>
          <pc:docMk/>
          <pc:sldMk cId="2499682613" sldId="269"/>
        </pc:sldMkLst>
        <pc:spChg chg="mod">
          <ac:chgData name="Lisa Valeria Rodríguez Alanís" userId="52373291-f402-4910-bceb-56b64668a6a9" providerId="ADAL" clId="{B8B09002-5654-4E12-A397-DCD6A6C918A5}" dt="2023-10-20T14:59:59.698" v="51" actId="1076"/>
          <ac:spMkLst>
            <pc:docMk/>
            <pc:sldMk cId="2499682613" sldId="269"/>
            <ac:spMk id="3" creationId="{3E5FEE2D-79E5-4C1D-8BF7-EE619CA7039A}"/>
          </ac:spMkLst>
        </pc:spChg>
        <pc:spChg chg="add del mod">
          <ac:chgData name="Lisa Valeria Rodríguez Alanís" userId="52373291-f402-4910-bceb-56b64668a6a9" providerId="ADAL" clId="{B8B09002-5654-4E12-A397-DCD6A6C918A5}" dt="2023-10-20T14:58:43.993" v="9" actId="478"/>
          <ac:spMkLst>
            <pc:docMk/>
            <pc:sldMk cId="2499682613" sldId="269"/>
            <ac:spMk id="5" creationId="{685E1505-C785-DE9B-BB62-23529FB2D369}"/>
          </ac:spMkLst>
        </pc:spChg>
        <pc:graphicFrameChg chg="del">
          <ac:chgData name="Lisa Valeria Rodríguez Alanís" userId="52373291-f402-4910-bceb-56b64668a6a9" providerId="ADAL" clId="{B8B09002-5654-4E12-A397-DCD6A6C918A5}" dt="2023-10-20T14:58:35.727" v="6" actId="478"/>
          <ac:graphicFrameMkLst>
            <pc:docMk/>
            <pc:sldMk cId="2499682613" sldId="269"/>
            <ac:graphicFrameMk id="4" creationId="{390E7E75-E57A-4FF0-A0E4-A4DBCF6EA89A}"/>
          </ac:graphicFrameMkLst>
        </pc:graphicFrameChg>
        <pc:picChg chg="add mod">
          <ac:chgData name="Lisa Valeria Rodríguez Alanís" userId="52373291-f402-4910-bceb-56b64668a6a9" providerId="ADAL" clId="{B8B09002-5654-4E12-A397-DCD6A6C918A5}" dt="2023-10-20T18:08:04.501" v="206"/>
          <ac:picMkLst>
            <pc:docMk/>
            <pc:sldMk cId="2499682613" sldId="269"/>
            <ac:picMk id="4" creationId="{A56BAD49-7EF3-A974-FBBB-D588521BF9A0}"/>
          </ac:picMkLst>
        </pc:picChg>
        <pc:picChg chg="add del mod">
          <ac:chgData name="Lisa Valeria Rodríguez Alanís" userId="52373291-f402-4910-bceb-56b64668a6a9" providerId="ADAL" clId="{B8B09002-5654-4E12-A397-DCD6A6C918A5}" dt="2023-10-20T14:58:51.636" v="12" actId="21"/>
          <ac:picMkLst>
            <pc:docMk/>
            <pc:sldMk cId="2499682613" sldId="269"/>
            <ac:picMk id="6" creationId="{E657F9D7-0C1F-6025-C7FF-B05C680A8B7D}"/>
          </ac:picMkLst>
        </pc:picChg>
        <pc:picChg chg="add mod">
          <ac:chgData name="Lisa Valeria Rodríguez Alanís" userId="52373291-f402-4910-bceb-56b64668a6a9" providerId="ADAL" clId="{B8B09002-5654-4E12-A397-DCD6A6C918A5}" dt="2023-10-20T15:00:17.479" v="54" actId="1076"/>
          <ac:picMkLst>
            <pc:docMk/>
            <pc:sldMk cId="2499682613" sldId="269"/>
            <ac:picMk id="10" creationId="{F84C8022-3016-3D5F-387C-B44CE2A402F0}"/>
          </ac:picMkLst>
        </pc:picChg>
      </pc:sldChg>
      <pc:sldChg chg="addSp delSp modSp mod">
        <pc:chgData name="Lisa Valeria Rodríguez Alanís" userId="52373291-f402-4910-bceb-56b64668a6a9" providerId="ADAL" clId="{B8B09002-5654-4E12-A397-DCD6A6C918A5}" dt="2023-10-20T15:07:18.130" v="119" actId="1076"/>
        <pc:sldMkLst>
          <pc:docMk/>
          <pc:sldMk cId="2896385493" sldId="270"/>
        </pc:sldMkLst>
        <pc:spChg chg="mod">
          <ac:chgData name="Lisa Valeria Rodríguez Alanís" userId="52373291-f402-4910-bceb-56b64668a6a9" providerId="ADAL" clId="{B8B09002-5654-4E12-A397-DCD6A6C918A5}" dt="2023-10-20T15:07:18.130" v="119" actId="1076"/>
          <ac:spMkLst>
            <pc:docMk/>
            <pc:sldMk cId="2896385493" sldId="270"/>
            <ac:spMk id="3" creationId="{77762301-F83A-4BEA-9D11-E6C99FB574A8}"/>
          </ac:spMkLst>
        </pc:spChg>
        <pc:spChg chg="add del mod">
          <ac:chgData name="Lisa Valeria Rodríguez Alanís" userId="52373291-f402-4910-bceb-56b64668a6a9" providerId="ADAL" clId="{B8B09002-5654-4E12-A397-DCD6A6C918A5}" dt="2023-10-20T14:59:06.378" v="14" actId="478"/>
          <ac:spMkLst>
            <pc:docMk/>
            <pc:sldMk cId="2896385493" sldId="270"/>
            <ac:spMk id="4" creationId="{BBADC35D-87E6-B780-67BB-1E1B393474DD}"/>
          </ac:spMkLst>
        </pc:spChg>
        <pc:graphicFrameChg chg="del">
          <ac:chgData name="Lisa Valeria Rodríguez Alanís" userId="52373291-f402-4910-bceb-56b64668a6a9" providerId="ADAL" clId="{B8B09002-5654-4E12-A397-DCD6A6C918A5}" dt="2023-10-20T14:59:05.108" v="13" actId="478"/>
          <ac:graphicFrameMkLst>
            <pc:docMk/>
            <pc:sldMk cId="2896385493" sldId="270"/>
            <ac:graphicFrameMk id="33" creationId="{7BC1F95D-CCD2-421B-B06B-706699FAAD5D}"/>
          </ac:graphicFrameMkLst>
        </pc:graphicFrameChg>
        <pc:picChg chg="add del mod">
          <ac:chgData name="Lisa Valeria Rodríguez Alanís" userId="52373291-f402-4910-bceb-56b64668a6a9" providerId="ADAL" clId="{B8B09002-5654-4E12-A397-DCD6A6C918A5}" dt="2023-10-20T15:06:38.728" v="101" actId="478"/>
          <ac:picMkLst>
            <pc:docMk/>
            <pc:sldMk cId="2896385493" sldId="270"/>
            <ac:picMk id="5" creationId="{5FA9D1D3-2944-9F01-A517-39350A725901}"/>
          </ac:picMkLst>
        </pc:picChg>
      </pc:sldChg>
      <pc:sldChg chg="addSp modSp">
        <pc:chgData name="Lisa Valeria Rodríguez Alanís" userId="52373291-f402-4910-bceb-56b64668a6a9" providerId="ADAL" clId="{B8B09002-5654-4E12-A397-DCD6A6C918A5}" dt="2023-10-20T18:08:05.634" v="207"/>
        <pc:sldMkLst>
          <pc:docMk/>
          <pc:sldMk cId="2102372644" sldId="272"/>
        </pc:sldMkLst>
        <pc:picChg chg="add mod">
          <ac:chgData name="Lisa Valeria Rodríguez Alanís" userId="52373291-f402-4910-bceb-56b64668a6a9" providerId="ADAL" clId="{B8B09002-5654-4E12-A397-DCD6A6C918A5}" dt="2023-10-20T18:08:05.634" v="207"/>
          <ac:picMkLst>
            <pc:docMk/>
            <pc:sldMk cId="2102372644" sldId="272"/>
            <ac:picMk id="4" creationId="{CA111AEB-5771-A43E-3AE1-D728B1BD7B81}"/>
          </ac:picMkLst>
        </pc:picChg>
      </pc:sldChg>
      <pc:sldChg chg="new del">
        <pc:chgData name="Lisa Valeria Rodríguez Alanís" userId="52373291-f402-4910-bceb-56b64668a6a9" providerId="ADAL" clId="{B8B09002-5654-4E12-A397-DCD6A6C918A5}" dt="2023-10-20T15:06:34.606" v="100" actId="2696"/>
        <pc:sldMkLst>
          <pc:docMk/>
          <pc:sldMk cId="3473366630" sldId="272"/>
        </pc:sldMkLst>
      </pc:sldChg>
      <pc:sldChg chg="addSp modSp">
        <pc:chgData name="Lisa Valeria Rodríguez Alanís" userId="52373291-f402-4910-bceb-56b64668a6a9" providerId="ADAL" clId="{B8B09002-5654-4E12-A397-DCD6A6C918A5}" dt="2023-10-20T18:08:07.582" v="208"/>
        <pc:sldMkLst>
          <pc:docMk/>
          <pc:sldMk cId="24690529" sldId="273"/>
        </pc:sldMkLst>
        <pc:picChg chg="add mod">
          <ac:chgData name="Lisa Valeria Rodríguez Alanís" userId="52373291-f402-4910-bceb-56b64668a6a9" providerId="ADAL" clId="{B8B09002-5654-4E12-A397-DCD6A6C918A5}" dt="2023-10-20T18:08:07.582" v="208"/>
          <ac:picMkLst>
            <pc:docMk/>
            <pc:sldMk cId="24690529" sldId="273"/>
            <ac:picMk id="2" creationId="{5EA64231-60EF-C6F3-B5E2-CCB567ACB79A}"/>
          </ac:picMkLst>
        </pc:picChg>
      </pc:sldChg>
      <pc:sldChg chg="addSp modSp">
        <pc:chgData name="Lisa Valeria Rodríguez Alanís" userId="52373291-f402-4910-bceb-56b64668a6a9" providerId="ADAL" clId="{B8B09002-5654-4E12-A397-DCD6A6C918A5}" dt="2023-10-20T18:08:21.015" v="212" actId="1076"/>
        <pc:sldMkLst>
          <pc:docMk/>
          <pc:sldMk cId="4138044155" sldId="274"/>
        </pc:sldMkLst>
        <pc:picChg chg="mod">
          <ac:chgData name="Lisa Valeria Rodríguez Alanís" userId="52373291-f402-4910-bceb-56b64668a6a9" providerId="ADAL" clId="{B8B09002-5654-4E12-A397-DCD6A6C918A5}" dt="2023-10-20T18:08:21.015" v="212" actId="1076"/>
          <ac:picMkLst>
            <pc:docMk/>
            <pc:sldMk cId="4138044155" sldId="274"/>
            <ac:picMk id="2" creationId="{43FB3C2E-5EF8-FD72-8FA6-E9D1190EC0FE}"/>
          </ac:picMkLst>
        </pc:picChg>
        <pc:picChg chg="add mod">
          <ac:chgData name="Lisa Valeria Rodríguez Alanís" userId="52373291-f402-4910-bceb-56b64668a6a9" providerId="ADAL" clId="{B8B09002-5654-4E12-A397-DCD6A6C918A5}" dt="2023-10-20T18:08:10.011" v="209"/>
          <ac:picMkLst>
            <pc:docMk/>
            <pc:sldMk cId="4138044155" sldId="274"/>
            <ac:picMk id="4" creationId="{BA843B3F-8BD7-BB53-62AA-5FD34610D257}"/>
          </ac:picMkLst>
        </pc:picChg>
      </pc:sldChg>
      <pc:sldChg chg="addSp modSp">
        <pc:chgData name="Lisa Valeria Rodríguez Alanís" userId="52373291-f402-4910-bceb-56b64668a6a9" providerId="ADAL" clId="{B8B09002-5654-4E12-A397-DCD6A6C918A5}" dt="2023-10-20T18:08:27.577" v="216"/>
        <pc:sldMkLst>
          <pc:docMk/>
          <pc:sldMk cId="4114072812" sldId="275"/>
        </pc:sldMkLst>
        <pc:picChg chg="add mod">
          <ac:chgData name="Lisa Valeria Rodríguez Alanís" userId="52373291-f402-4910-bceb-56b64668a6a9" providerId="ADAL" clId="{B8B09002-5654-4E12-A397-DCD6A6C918A5}" dt="2023-10-20T18:08:27.577" v="216"/>
          <ac:picMkLst>
            <pc:docMk/>
            <pc:sldMk cId="4114072812" sldId="275"/>
            <ac:picMk id="4" creationId="{7E3A5D92-FE0B-63C1-F439-25E1DE0E927E}"/>
          </ac:picMkLst>
        </pc:picChg>
        <pc:picChg chg="mod">
          <ac:chgData name="Lisa Valeria Rodríguez Alanís" userId="52373291-f402-4910-bceb-56b64668a6a9" providerId="ADAL" clId="{B8B09002-5654-4E12-A397-DCD6A6C918A5}" dt="2023-10-20T18:08:26.459" v="215" actId="1076"/>
          <ac:picMkLst>
            <pc:docMk/>
            <pc:sldMk cId="4114072812" sldId="275"/>
            <ac:picMk id="5122" creationId="{7DCDBE2C-F5BC-9887-51EB-BA68387C991B}"/>
          </ac:picMkLst>
        </pc:picChg>
      </pc:sldChg>
      <pc:sldChg chg="addSp delSp modSp add mod">
        <pc:chgData name="Lisa Valeria Rodríguez Alanís" userId="52373291-f402-4910-bceb-56b64668a6a9" providerId="ADAL" clId="{B8B09002-5654-4E12-A397-DCD6A6C918A5}" dt="2023-10-24T20:19:50.370" v="2116" actId="20577"/>
        <pc:sldMkLst>
          <pc:docMk/>
          <pc:sldMk cId="544933395" sldId="276"/>
        </pc:sldMkLst>
        <pc:spChg chg="del mod">
          <ac:chgData name="Lisa Valeria Rodríguez Alanís" userId="52373291-f402-4910-bceb-56b64668a6a9" providerId="ADAL" clId="{B8B09002-5654-4E12-A397-DCD6A6C918A5}" dt="2023-10-20T19:54:33.404" v="906" actId="478"/>
          <ac:spMkLst>
            <pc:docMk/>
            <pc:sldMk cId="544933395" sldId="276"/>
            <ac:spMk id="3" creationId="{3E5FEE2D-79E5-4C1D-8BF7-EE619CA7039A}"/>
          </ac:spMkLst>
        </pc:spChg>
        <pc:spChg chg="mod">
          <ac:chgData name="Lisa Valeria Rodríguez Alanís" userId="52373291-f402-4910-bceb-56b64668a6a9" providerId="ADAL" clId="{B8B09002-5654-4E12-A397-DCD6A6C918A5}" dt="2023-10-20T18:16:09.433" v="328" actId="1076"/>
          <ac:spMkLst>
            <pc:docMk/>
            <pc:sldMk cId="544933395" sldId="276"/>
            <ac:spMk id="7" creationId="{E7F1AE66-47AA-4110-86B9-0626D4953989}"/>
          </ac:spMkLst>
        </pc:spChg>
        <pc:spChg chg="mod">
          <ac:chgData name="Lisa Valeria Rodríguez Alanís" userId="52373291-f402-4910-bceb-56b64668a6a9" providerId="ADAL" clId="{B8B09002-5654-4E12-A397-DCD6A6C918A5}" dt="2023-10-20T18:16:09.433" v="328" actId="1076"/>
          <ac:spMkLst>
            <pc:docMk/>
            <pc:sldMk cId="544933395" sldId="276"/>
            <ac:spMk id="8" creationId="{8BA5A93F-DCAE-40B8-8E94-3239A1A6A21A}"/>
          </ac:spMkLst>
        </pc:spChg>
        <pc:spChg chg="mod">
          <ac:chgData name="Lisa Valeria Rodríguez Alanís" userId="52373291-f402-4910-bceb-56b64668a6a9" providerId="ADAL" clId="{B8B09002-5654-4E12-A397-DCD6A6C918A5}" dt="2023-10-20T18:16:09.433" v="328" actId="1076"/>
          <ac:spMkLst>
            <pc:docMk/>
            <pc:sldMk cId="544933395" sldId="276"/>
            <ac:spMk id="9" creationId="{03091613-153A-4005-9F4D-2F185AE5F7BF}"/>
          </ac:spMkLst>
        </pc:spChg>
        <pc:spChg chg="add del mod">
          <ac:chgData name="Lisa Valeria Rodríguez Alanís" userId="52373291-f402-4910-bceb-56b64668a6a9" providerId="ADAL" clId="{B8B09002-5654-4E12-A397-DCD6A6C918A5}" dt="2023-10-20T19:54:30.046" v="905" actId="478"/>
          <ac:spMkLst>
            <pc:docMk/>
            <pc:sldMk cId="544933395" sldId="276"/>
            <ac:spMk id="23" creationId="{B98C3953-97A5-C1B2-326D-A2A504044C09}"/>
          </ac:spMkLst>
        </pc:spChg>
        <pc:spChg chg="add del mod">
          <ac:chgData name="Lisa Valeria Rodríguez Alanís" userId="52373291-f402-4910-bceb-56b64668a6a9" providerId="ADAL" clId="{B8B09002-5654-4E12-A397-DCD6A6C918A5}" dt="2023-10-20T19:51:09.811" v="792" actId="21"/>
          <ac:spMkLst>
            <pc:docMk/>
            <pc:sldMk cId="544933395" sldId="276"/>
            <ac:spMk id="24" creationId="{1CA4EFE2-50BD-FC69-6001-8A2EB8DC965C}"/>
          </ac:spMkLst>
        </pc:spChg>
        <pc:spChg chg="add mod">
          <ac:chgData name="Lisa Valeria Rodríguez Alanís" userId="52373291-f402-4910-bceb-56b64668a6a9" providerId="ADAL" clId="{B8B09002-5654-4E12-A397-DCD6A6C918A5}" dt="2023-10-20T19:55:02.593" v="920" actId="1076"/>
          <ac:spMkLst>
            <pc:docMk/>
            <pc:sldMk cId="544933395" sldId="276"/>
            <ac:spMk id="26" creationId="{6F8A2D0D-5CF3-5F40-86EB-688C79F62601}"/>
          </ac:spMkLst>
        </pc:spChg>
        <pc:graphicFrameChg chg="add mod modGraphic">
          <ac:chgData name="Lisa Valeria Rodríguez Alanís" userId="52373291-f402-4910-bceb-56b64668a6a9" providerId="ADAL" clId="{B8B09002-5654-4E12-A397-DCD6A6C918A5}" dt="2023-10-24T20:19:50.370" v="2116" actId="20577"/>
          <ac:graphicFrameMkLst>
            <pc:docMk/>
            <pc:sldMk cId="544933395" sldId="276"/>
            <ac:graphicFrameMk id="27" creationId="{DF14723A-7407-06F4-C437-8400A01B5F54}"/>
          </ac:graphicFrameMkLst>
        </pc:graphicFrameChg>
        <pc:picChg chg="del mod">
          <ac:chgData name="Lisa Valeria Rodríguez Alanís" userId="52373291-f402-4910-bceb-56b64668a6a9" providerId="ADAL" clId="{B8B09002-5654-4E12-A397-DCD6A6C918A5}" dt="2023-10-20T18:10:29.916" v="222" actId="478"/>
          <ac:picMkLst>
            <pc:docMk/>
            <pc:sldMk cId="544933395" sldId="276"/>
            <ac:picMk id="2" creationId="{3CD002A6-913B-88A0-1FE9-A180412E63D8}"/>
          </ac:picMkLst>
        </pc:picChg>
        <pc:picChg chg="add del mod">
          <ac:chgData name="Lisa Valeria Rodríguez Alanís" userId="52373291-f402-4910-bceb-56b64668a6a9" providerId="ADAL" clId="{B8B09002-5654-4E12-A397-DCD6A6C918A5}" dt="2023-10-20T18:05:34.662" v="187" actId="478"/>
          <ac:picMkLst>
            <pc:docMk/>
            <pc:sldMk cId="544933395" sldId="276"/>
            <ac:picMk id="4" creationId="{3FC5BDC0-ED96-5475-7AFF-853CFC238306}"/>
          </ac:picMkLst>
        </pc:picChg>
        <pc:picChg chg="add del mod">
          <ac:chgData name="Lisa Valeria Rodríguez Alanís" userId="52373291-f402-4910-bceb-56b64668a6a9" providerId="ADAL" clId="{B8B09002-5654-4E12-A397-DCD6A6C918A5}" dt="2023-10-20T18:05:35.827" v="188" actId="478"/>
          <ac:picMkLst>
            <pc:docMk/>
            <pc:sldMk cId="544933395" sldId="276"/>
            <ac:picMk id="6" creationId="{799D48D0-C7C5-30AD-63B1-029146E24704}"/>
          </ac:picMkLst>
        </pc:picChg>
        <pc:picChg chg="add del">
          <ac:chgData name="Lisa Valeria Rodríguez Alanís" userId="52373291-f402-4910-bceb-56b64668a6a9" providerId="ADAL" clId="{B8B09002-5654-4E12-A397-DCD6A6C918A5}" dt="2023-10-20T17:57:58.848" v="164" actId="478"/>
          <ac:picMkLst>
            <pc:docMk/>
            <pc:sldMk cId="544933395" sldId="276"/>
            <ac:picMk id="11" creationId="{3527F6F2-D4DE-F7B2-41BC-EA41DA94C809}"/>
          </ac:picMkLst>
        </pc:picChg>
        <pc:picChg chg="add del mod">
          <ac:chgData name="Lisa Valeria Rodríguez Alanís" userId="52373291-f402-4910-bceb-56b64668a6a9" providerId="ADAL" clId="{B8B09002-5654-4E12-A397-DCD6A6C918A5}" dt="2023-10-20T18:06:06.097" v="193" actId="478"/>
          <ac:picMkLst>
            <pc:docMk/>
            <pc:sldMk cId="544933395" sldId="276"/>
            <ac:picMk id="13" creationId="{411F98A4-D5F4-1F10-C8CD-F80FD9902115}"/>
          </ac:picMkLst>
        </pc:picChg>
        <pc:picChg chg="add del mod">
          <ac:chgData name="Lisa Valeria Rodríguez Alanís" userId="52373291-f402-4910-bceb-56b64668a6a9" providerId="ADAL" clId="{B8B09002-5654-4E12-A397-DCD6A6C918A5}" dt="2023-10-20T19:51:09.811" v="792" actId="21"/>
          <ac:picMkLst>
            <pc:docMk/>
            <pc:sldMk cId="544933395" sldId="276"/>
            <ac:picMk id="15" creationId="{6ED7CDB3-1A7A-EEAC-E065-718EC108A43B}"/>
          </ac:picMkLst>
        </pc:picChg>
        <pc:picChg chg="add del mod modCrop">
          <ac:chgData name="Lisa Valeria Rodríguez Alanís" userId="52373291-f402-4910-bceb-56b64668a6a9" providerId="ADAL" clId="{B8B09002-5654-4E12-A397-DCD6A6C918A5}" dt="2023-10-20T20:16:26.870" v="978" actId="478"/>
          <ac:picMkLst>
            <pc:docMk/>
            <pc:sldMk cId="544933395" sldId="276"/>
            <ac:picMk id="17" creationId="{A642AAC0-C9E7-7B05-206D-33DFA9620FB0}"/>
          </ac:picMkLst>
        </pc:picChg>
        <pc:picChg chg="add mod">
          <ac:chgData name="Lisa Valeria Rodríguez Alanís" userId="52373291-f402-4910-bceb-56b64668a6a9" providerId="ADAL" clId="{B8B09002-5654-4E12-A397-DCD6A6C918A5}" dt="2023-10-20T19:54:39.408" v="909" actId="1076"/>
          <ac:picMkLst>
            <pc:docMk/>
            <pc:sldMk cId="544933395" sldId="276"/>
            <ac:picMk id="19" creationId="{42EF843E-A090-94AA-14A7-B6F613FDE76F}"/>
          </ac:picMkLst>
        </pc:picChg>
        <pc:picChg chg="add del mod">
          <ac:chgData name="Lisa Valeria Rodríguez Alanís" userId="52373291-f402-4910-bceb-56b64668a6a9" providerId="ADAL" clId="{B8B09002-5654-4E12-A397-DCD6A6C918A5}" dt="2023-10-20T19:51:09.811" v="792" actId="21"/>
          <ac:picMkLst>
            <pc:docMk/>
            <pc:sldMk cId="544933395" sldId="276"/>
            <ac:picMk id="21" creationId="{98AA063C-4EBD-31E3-F456-5170B0D7D7D0}"/>
          </ac:picMkLst>
        </pc:picChg>
        <pc:picChg chg="add mod">
          <ac:chgData name="Lisa Valeria Rodríguez Alanís" userId="52373291-f402-4910-bceb-56b64668a6a9" providerId="ADAL" clId="{B8B09002-5654-4E12-A397-DCD6A6C918A5}" dt="2023-10-20T19:55:36.906" v="930"/>
          <ac:picMkLst>
            <pc:docMk/>
            <pc:sldMk cId="544933395" sldId="276"/>
            <ac:picMk id="28" creationId="{F6AF5E09-A46F-CFDB-51CE-2D2883B8E86A}"/>
          </ac:picMkLst>
        </pc:picChg>
        <pc:picChg chg="add del mod">
          <ac:chgData name="Lisa Valeria Rodríguez Alanís" userId="52373291-f402-4910-bceb-56b64668a6a9" providerId="ADAL" clId="{B8B09002-5654-4E12-A397-DCD6A6C918A5}" dt="2023-10-20T21:54:25.521" v="1555" actId="478"/>
          <ac:picMkLst>
            <pc:docMk/>
            <pc:sldMk cId="544933395" sldId="276"/>
            <ac:picMk id="30" creationId="{9B181A7B-4BC8-2A93-B0DE-68E50DF96766}"/>
          </ac:picMkLst>
        </pc:picChg>
        <pc:picChg chg="add mod">
          <ac:chgData name="Lisa Valeria Rodríguez Alanís" userId="52373291-f402-4910-bceb-56b64668a6a9" providerId="ADAL" clId="{B8B09002-5654-4E12-A397-DCD6A6C918A5}" dt="2023-10-20T21:54:45.014" v="1563" actId="1366"/>
          <ac:picMkLst>
            <pc:docMk/>
            <pc:sldMk cId="544933395" sldId="276"/>
            <ac:picMk id="32" creationId="{54A43592-EB5D-BDA6-55A4-9F38D5F6F3C7}"/>
          </ac:picMkLst>
        </pc:picChg>
      </pc:sldChg>
      <pc:sldChg chg="new del">
        <pc:chgData name="Lisa Valeria Rodríguez Alanís" userId="52373291-f402-4910-bceb-56b64668a6a9" providerId="ADAL" clId="{B8B09002-5654-4E12-A397-DCD6A6C918A5}" dt="2023-10-20T17:44:24.201" v="130" actId="47"/>
        <pc:sldMkLst>
          <pc:docMk/>
          <pc:sldMk cId="2108790905" sldId="276"/>
        </pc:sldMkLst>
      </pc:sldChg>
      <pc:sldChg chg="addSp delSp modSp add mod">
        <pc:chgData name="Lisa Valeria Rodríguez Alanís" userId="52373291-f402-4910-bceb-56b64668a6a9" providerId="ADAL" clId="{B8B09002-5654-4E12-A397-DCD6A6C918A5}" dt="2023-10-24T14:19:18.881" v="1800" actId="20577"/>
        <pc:sldMkLst>
          <pc:docMk/>
          <pc:sldMk cId="1865564691" sldId="277"/>
        </pc:sldMkLst>
        <pc:spChg chg="del mod">
          <ac:chgData name="Lisa Valeria Rodríguez Alanís" userId="52373291-f402-4910-bceb-56b64668a6a9" providerId="ADAL" clId="{B8B09002-5654-4E12-A397-DCD6A6C918A5}" dt="2023-10-20T19:10:17.466" v="445" actId="478"/>
          <ac:spMkLst>
            <pc:docMk/>
            <pc:sldMk cId="1865564691" sldId="277"/>
            <ac:spMk id="2" creationId="{00EE26B5-FF64-4C84-958A-6E9E0C939D1F}"/>
          </ac:spMkLst>
        </pc:spChg>
        <pc:spChg chg="del">
          <ac:chgData name="Lisa Valeria Rodríguez Alanís" userId="52373291-f402-4910-bceb-56b64668a6a9" providerId="ADAL" clId="{B8B09002-5654-4E12-A397-DCD6A6C918A5}" dt="2023-10-20T17:58:16.020" v="169" actId="478"/>
          <ac:spMkLst>
            <pc:docMk/>
            <pc:sldMk cId="1865564691" sldId="277"/>
            <ac:spMk id="3" creationId="{3E5FEE2D-79E5-4C1D-8BF7-EE619CA7039A}"/>
          </ac:spMkLst>
        </pc:spChg>
        <pc:spChg chg="add del mod">
          <ac:chgData name="Lisa Valeria Rodríguez Alanís" userId="52373291-f402-4910-bceb-56b64668a6a9" providerId="ADAL" clId="{B8B09002-5654-4E12-A397-DCD6A6C918A5}" dt="2023-10-20T17:58:19.003" v="171" actId="478"/>
          <ac:spMkLst>
            <pc:docMk/>
            <pc:sldMk cId="1865564691" sldId="277"/>
            <ac:spMk id="5" creationId="{A254F4CE-ACB2-975C-7A47-E367E994DD5F}"/>
          </ac:spMkLst>
        </pc:spChg>
        <pc:spChg chg="mod">
          <ac:chgData name="Lisa Valeria Rodríguez Alanís" userId="52373291-f402-4910-bceb-56b64668a6a9" providerId="ADAL" clId="{B8B09002-5654-4E12-A397-DCD6A6C918A5}" dt="2023-10-20T18:14:28.936" v="250" actId="1366"/>
          <ac:spMkLst>
            <pc:docMk/>
            <pc:sldMk cId="1865564691" sldId="277"/>
            <ac:spMk id="7" creationId="{E7F1AE66-47AA-4110-86B9-0626D4953989}"/>
          </ac:spMkLst>
        </pc:spChg>
        <pc:spChg chg="mod">
          <ac:chgData name="Lisa Valeria Rodríguez Alanís" userId="52373291-f402-4910-bceb-56b64668a6a9" providerId="ADAL" clId="{B8B09002-5654-4E12-A397-DCD6A6C918A5}" dt="2023-10-20T18:14:28.936" v="250" actId="1366"/>
          <ac:spMkLst>
            <pc:docMk/>
            <pc:sldMk cId="1865564691" sldId="277"/>
            <ac:spMk id="8" creationId="{8BA5A93F-DCAE-40B8-8E94-3239A1A6A21A}"/>
          </ac:spMkLst>
        </pc:spChg>
        <pc:spChg chg="add del mod">
          <ac:chgData name="Lisa Valeria Rodríguez Alanís" userId="52373291-f402-4910-bceb-56b64668a6a9" providerId="ADAL" clId="{B8B09002-5654-4E12-A397-DCD6A6C918A5}" dt="2023-10-20T18:14:28.936" v="250" actId="1366"/>
          <ac:spMkLst>
            <pc:docMk/>
            <pc:sldMk cId="1865564691" sldId="277"/>
            <ac:spMk id="9" creationId="{03091613-153A-4005-9F4D-2F185AE5F7BF}"/>
          </ac:spMkLst>
        </pc:spChg>
        <pc:spChg chg="add del mod">
          <ac:chgData name="Lisa Valeria Rodríguez Alanís" userId="52373291-f402-4910-bceb-56b64668a6a9" providerId="ADAL" clId="{B8B09002-5654-4E12-A397-DCD6A6C918A5}" dt="2023-10-20T19:09:30.963" v="440" actId="478"/>
          <ac:spMkLst>
            <pc:docMk/>
            <pc:sldMk cId="1865564691" sldId="277"/>
            <ac:spMk id="22" creationId="{8D5E10F0-DB04-CD11-265B-2679B0DF6B2C}"/>
          </ac:spMkLst>
        </pc:spChg>
        <pc:spChg chg="add del mod">
          <ac:chgData name="Lisa Valeria Rodríguez Alanís" userId="52373291-f402-4910-bceb-56b64668a6a9" providerId="ADAL" clId="{B8B09002-5654-4E12-A397-DCD6A6C918A5}" dt="2023-10-20T19:10:20.489" v="446" actId="478"/>
          <ac:spMkLst>
            <pc:docMk/>
            <pc:sldMk cId="1865564691" sldId="277"/>
            <ac:spMk id="25" creationId="{A404BD60-908E-8827-38E0-2749486550DE}"/>
          </ac:spMkLst>
        </pc:spChg>
        <pc:spChg chg="add mod">
          <ac:chgData name="Lisa Valeria Rodríguez Alanís" userId="52373291-f402-4910-bceb-56b64668a6a9" providerId="ADAL" clId="{B8B09002-5654-4E12-A397-DCD6A6C918A5}" dt="2023-10-20T19:55:22.740" v="926" actId="20577"/>
          <ac:spMkLst>
            <pc:docMk/>
            <pc:sldMk cId="1865564691" sldId="277"/>
            <ac:spMk id="29" creationId="{E9A73FB0-D265-3C36-F2C7-2DB9C158153E}"/>
          </ac:spMkLst>
        </pc:spChg>
        <pc:graphicFrameChg chg="add del mod modGraphic">
          <ac:chgData name="Lisa Valeria Rodríguez Alanís" userId="52373291-f402-4910-bceb-56b64668a6a9" providerId="ADAL" clId="{B8B09002-5654-4E12-A397-DCD6A6C918A5}" dt="2023-10-20T19:11:56.298" v="460" actId="478"/>
          <ac:graphicFrameMkLst>
            <pc:docMk/>
            <pc:sldMk cId="1865564691" sldId="277"/>
            <ac:graphicFrameMk id="23" creationId="{8AC7CEC4-2DB5-2B6C-CAC1-70E068EB01EB}"/>
          </ac:graphicFrameMkLst>
        </pc:graphicFrameChg>
        <pc:graphicFrameChg chg="add del mod modGraphic">
          <ac:chgData name="Lisa Valeria Rodríguez Alanís" userId="52373291-f402-4910-bceb-56b64668a6a9" providerId="ADAL" clId="{B8B09002-5654-4E12-A397-DCD6A6C918A5}" dt="2023-10-20T19:26:21.491" v="716" actId="478"/>
          <ac:graphicFrameMkLst>
            <pc:docMk/>
            <pc:sldMk cId="1865564691" sldId="277"/>
            <ac:graphicFrameMk id="26" creationId="{8D299ADC-282D-B0C5-A305-33F96DB80481}"/>
          </ac:graphicFrameMkLst>
        </pc:graphicFrameChg>
        <pc:graphicFrameChg chg="add del mod modGraphic">
          <ac:chgData name="Lisa Valeria Rodríguez Alanís" userId="52373291-f402-4910-bceb-56b64668a6a9" providerId="ADAL" clId="{B8B09002-5654-4E12-A397-DCD6A6C918A5}" dt="2023-10-20T19:35:43.287" v="784" actId="478"/>
          <ac:graphicFrameMkLst>
            <pc:docMk/>
            <pc:sldMk cId="1865564691" sldId="277"/>
            <ac:graphicFrameMk id="27" creationId="{9392DE66-992A-07B2-95C3-B3625B69D0A1}"/>
          </ac:graphicFrameMkLst>
        </pc:graphicFrameChg>
        <pc:graphicFrameChg chg="add mod modGraphic">
          <ac:chgData name="Lisa Valeria Rodríguez Alanís" userId="52373291-f402-4910-bceb-56b64668a6a9" providerId="ADAL" clId="{B8B09002-5654-4E12-A397-DCD6A6C918A5}" dt="2023-10-24T14:19:18.881" v="1800" actId="20577"/>
          <ac:graphicFrameMkLst>
            <pc:docMk/>
            <pc:sldMk cId="1865564691" sldId="277"/>
            <ac:graphicFrameMk id="28" creationId="{5A7E79C4-2928-05D1-087A-AD2C679D2958}"/>
          </ac:graphicFrameMkLst>
        </pc:graphicFrameChg>
        <pc:picChg chg="del mod">
          <ac:chgData name="Lisa Valeria Rodríguez Alanís" userId="52373291-f402-4910-bceb-56b64668a6a9" providerId="ADAL" clId="{B8B09002-5654-4E12-A397-DCD6A6C918A5}" dt="2023-10-20T17:58:12.851" v="167" actId="478"/>
          <ac:picMkLst>
            <pc:docMk/>
            <pc:sldMk cId="1865564691" sldId="277"/>
            <ac:picMk id="4" creationId="{3FC5BDC0-ED96-5475-7AFF-853CFC238306}"/>
          </ac:picMkLst>
        </pc:picChg>
        <pc:picChg chg="del">
          <ac:chgData name="Lisa Valeria Rodríguez Alanís" userId="52373291-f402-4910-bceb-56b64668a6a9" providerId="ADAL" clId="{B8B09002-5654-4E12-A397-DCD6A6C918A5}" dt="2023-10-20T17:58:13.779" v="168" actId="478"/>
          <ac:picMkLst>
            <pc:docMk/>
            <pc:sldMk cId="1865564691" sldId="277"/>
            <ac:picMk id="6" creationId="{799D48D0-C7C5-30AD-63B1-029146E24704}"/>
          </ac:picMkLst>
        </pc:picChg>
        <pc:picChg chg="add del mod">
          <ac:chgData name="Lisa Valeria Rodríguez Alanís" userId="52373291-f402-4910-bceb-56b64668a6a9" providerId="ADAL" clId="{B8B09002-5654-4E12-A397-DCD6A6C918A5}" dt="2023-10-20T18:07:40.674" v="198" actId="478"/>
          <ac:picMkLst>
            <pc:docMk/>
            <pc:sldMk cId="1865564691" sldId="277"/>
            <ac:picMk id="11" creationId="{524C3085-836D-A8F1-6061-E96B5ABEA665}"/>
          </ac:picMkLst>
        </pc:picChg>
        <pc:picChg chg="add del mod">
          <ac:chgData name="Lisa Valeria Rodríguez Alanís" userId="52373291-f402-4910-bceb-56b64668a6a9" providerId="ADAL" clId="{B8B09002-5654-4E12-A397-DCD6A6C918A5}" dt="2023-10-20T18:07:41.491" v="199" actId="478"/>
          <ac:picMkLst>
            <pc:docMk/>
            <pc:sldMk cId="1865564691" sldId="277"/>
            <ac:picMk id="13" creationId="{3ECC2D85-B73A-5A53-11F9-683DFED6F007}"/>
          </ac:picMkLst>
        </pc:picChg>
        <pc:picChg chg="add del mod">
          <ac:chgData name="Lisa Valeria Rodríguez Alanís" userId="52373291-f402-4910-bceb-56b64668a6a9" providerId="ADAL" clId="{B8B09002-5654-4E12-A397-DCD6A6C918A5}" dt="2023-10-20T19:26:21.491" v="716" actId="478"/>
          <ac:picMkLst>
            <pc:docMk/>
            <pc:sldMk cId="1865564691" sldId="277"/>
            <ac:picMk id="15" creationId="{FAE9919B-4189-095D-4366-73990981DC21}"/>
          </ac:picMkLst>
        </pc:picChg>
        <pc:picChg chg="add mod">
          <ac:chgData name="Lisa Valeria Rodríguez Alanís" userId="52373291-f402-4910-bceb-56b64668a6a9" providerId="ADAL" clId="{B8B09002-5654-4E12-A397-DCD6A6C918A5}" dt="2023-10-20T19:26:29.518" v="717" actId="1076"/>
          <ac:picMkLst>
            <pc:docMk/>
            <pc:sldMk cId="1865564691" sldId="277"/>
            <ac:picMk id="17" creationId="{FC2F237E-9F76-C683-A42B-AD8EC596951F}"/>
          </ac:picMkLst>
        </pc:picChg>
        <pc:picChg chg="add del mod">
          <ac:chgData name="Lisa Valeria Rodríguez Alanís" userId="52373291-f402-4910-bceb-56b64668a6a9" providerId="ADAL" clId="{B8B09002-5654-4E12-A397-DCD6A6C918A5}" dt="2023-10-20T21:39:28.483" v="1525" actId="478"/>
          <ac:picMkLst>
            <pc:docMk/>
            <pc:sldMk cId="1865564691" sldId="277"/>
            <ac:picMk id="19" creationId="{484A7C5A-A498-E49D-F042-6799BF359266}"/>
          </ac:picMkLst>
        </pc:picChg>
        <pc:picChg chg="add del mod">
          <ac:chgData name="Lisa Valeria Rodríguez Alanís" userId="52373291-f402-4910-bceb-56b64668a6a9" providerId="ADAL" clId="{B8B09002-5654-4E12-A397-DCD6A6C918A5}" dt="2023-10-20T19:26:21.491" v="716" actId="478"/>
          <ac:picMkLst>
            <pc:docMk/>
            <pc:sldMk cId="1865564691" sldId="277"/>
            <ac:picMk id="21" creationId="{959BDF6E-122A-5941-759F-9E7A0024EF14}"/>
          </ac:picMkLst>
        </pc:picChg>
        <pc:picChg chg="add mod">
          <ac:chgData name="Lisa Valeria Rodríguez Alanís" userId="52373291-f402-4910-bceb-56b64668a6a9" providerId="ADAL" clId="{B8B09002-5654-4E12-A397-DCD6A6C918A5}" dt="2023-10-20T19:55:38.066" v="931"/>
          <ac:picMkLst>
            <pc:docMk/>
            <pc:sldMk cId="1865564691" sldId="277"/>
            <ac:picMk id="30" creationId="{9CCDF45C-AB91-16B6-3485-F4458E6C6471}"/>
          </ac:picMkLst>
        </pc:picChg>
        <pc:picChg chg="add del mod">
          <ac:chgData name="Lisa Valeria Rodríguez Alanís" userId="52373291-f402-4910-bceb-56b64668a6a9" providerId="ADAL" clId="{B8B09002-5654-4E12-A397-DCD6A6C918A5}" dt="2023-10-20T21:53:51.034" v="1554" actId="1366"/>
          <ac:picMkLst>
            <pc:docMk/>
            <pc:sldMk cId="1865564691" sldId="277"/>
            <ac:picMk id="32" creationId="{8EE0BCD5-DA1B-F00C-29F5-A0ECF697EAF1}"/>
          </ac:picMkLst>
        </pc:picChg>
        <pc:picChg chg="add del mod">
          <ac:chgData name="Lisa Valeria Rodríguez Alanís" userId="52373291-f402-4910-bceb-56b64668a6a9" providerId="ADAL" clId="{B8B09002-5654-4E12-A397-DCD6A6C918A5}" dt="2023-10-20T21:51:00.227" v="1542" actId="22"/>
          <ac:picMkLst>
            <pc:docMk/>
            <pc:sldMk cId="1865564691" sldId="277"/>
            <ac:picMk id="34" creationId="{94FBCFCC-BE9B-176A-C42C-3C2046941D8F}"/>
          </ac:picMkLst>
        </pc:picChg>
      </pc:sldChg>
      <pc:sldChg chg="ord">
        <pc:chgData name="Lisa Valeria Rodríguez Alanís" userId="52373291-f402-4910-bceb-56b64668a6a9" providerId="ADAL" clId="{B8B09002-5654-4E12-A397-DCD6A6C918A5}" dt="2023-10-24T20:24:36.323" v="2118"/>
        <pc:sldMkLst>
          <pc:docMk/>
          <pc:sldMk cId="2555936740" sldId="278"/>
        </pc:sldMkLst>
      </pc:sldChg>
      <pc:sldChg chg="addSp delSp modSp new mod ord">
        <pc:chgData name="Lisa Valeria Rodríguez Alanís" userId="52373291-f402-4910-bceb-56b64668a6a9" providerId="ADAL" clId="{B8B09002-5654-4E12-A397-DCD6A6C918A5}" dt="2023-10-24T20:12:15.192" v="2101" actId="478"/>
        <pc:sldMkLst>
          <pc:docMk/>
          <pc:sldMk cId="3681149671" sldId="281"/>
        </pc:sldMkLst>
        <pc:spChg chg="del">
          <ac:chgData name="Lisa Valeria Rodríguez Alanís" userId="52373291-f402-4910-bceb-56b64668a6a9" providerId="ADAL" clId="{B8B09002-5654-4E12-A397-DCD6A6C918A5}" dt="2023-10-20T19:24:25.633" v="709" actId="478"/>
          <ac:spMkLst>
            <pc:docMk/>
            <pc:sldMk cId="3681149671" sldId="281"/>
            <ac:spMk id="2" creationId="{1ADA2668-F255-F35C-5E8C-779816D25779}"/>
          </ac:spMkLst>
        </pc:spChg>
        <pc:spChg chg="del">
          <ac:chgData name="Lisa Valeria Rodríguez Alanís" userId="52373291-f402-4910-bceb-56b64668a6a9" providerId="ADAL" clId="{B8B09002-5654-4E12-A397-DCD6A6C918A5}" dt="2023-10-20T19:24:25.633" v="709" actId="478"/>
          <ac:spMkLst>
            <pc:docMk/>
            <pc:sldMk cId="3681149671" sldId="281"/>
            <ac:spMk id="3" creationId="{B04EFE33-2AD7-3B97-36BB-5CAE45737ADC}"/>
          </ac:spMkLst>
        </pc:spChg>
        <pc:spChg chg="del">
          <ac:chgData name="Lisa Valeria Rodríguez Alanís" userId="52373291-f402-4910-bceb-56b64668a6a9" providerId="ADAL" clId="{B8B09002-5654-4E12-A397-DCD6A6C918A5}" dt="2023-10-20T19:24:25.633" v="709" actId="478"/>
          <ac:spMkLst>
            <pc:docMk/>
            <pc:sldMk cId="3681149671" sldId="281"/>
            <ac:spMk id="4" creationId="{93D617C9-37D3-32E7-71BF-CE9F3DE3615C}"/>
          </ac:spMkLst>
        </pc:spChg>
        <pc:spChg chg="del">
          <ac:chgData name="Lisa Valeria Rodríguez Alanís" userId="52373291-f402-4910-bceb-56b64668a6a9" providerId="ADAL" clId="{B8B09002-5654-4E12-A397-DCD6A6C918A5}" dt="2023-10-20T19:24:25.633" v="709" actId="478"/>
          <ac:spMkLst>
            <pc:docMk/>
            <pc:sldMk cId="3681149671" sldId="281"/>
            <ac:spMk id="5" creationId="{428B1953-1B4F-EAF3-2669-7E5A0F34F6EC}"/>
          </ac:spMkLst>
        </pc:spChg>
        <pc:spChg chg="del">
          <ac:chgData name="Lisa Valeria Rodríguez Alanís" userId="52373291-f402-4910-bceb-56b64668a6a9" providerId="ADAL" clId="{B8B09002-5654-4E12-A397-DCD6A6C918A5}" dt="2023-10-20T19:24:25.633" v="709" actId="478"/>
          <ac:spMkLst>
            <pc:docMk/>
            <pc:sldMk cId="3681149671" sldId="281"/>
            <ac:spMk id="6" creationId="{C3590E9D-07F7-CEB0-B021-FC5EE6ABB827}"/>
          </ac:spMkLst>
        </pc:spChg>
        <pc:spChg chg="add mod">
          <ac:chgData name="Lisa Valeria Rodríguez Alanís" userId="52373291-f402-4910-bceb-56b64668a6a9" providerId="ADAL" clId="{B8B09002-5654-4E12-A397-DCD6A6C918A5}" dt="2023-10-20T19:24:48.206" v="712" actId="1076"/>
          <ac:spMkLst>
            <pc:docMk/>
            <pc:sldMk cId="3681149671" sldId="281"/>
            <ac:spMk id="7" creationId="{56AA1D66-ED41-8139-EDEC-5DBD163106D1}"/>
          </ac:spMkLst>
        </pc:spChg>
        <pc:spChg chg="add mod">
          <ac:chgData name="Lisa Valeria Rodríguez Alanís" userId="52373291-f402-4910-bceb-56b64668a6a9" providerId="ADAL" clId="{B8B09002-5654-4E12-A397-DCD6A6C918A5}" dt="2023-10-20T19:24:52.447" v="714" actId="1076"/>
          <ac:spMkLst>
            <pc:docMk/>
            <pc:sldMk cId="3681149671" sldId="281"/>
            <ac:spMk id="8" creationId="{7D13971F-4310-BF23-E8C1-154957590286}"/>
          </ac:spMkLst>
        </pc:spChg>
        <pc:spChg chg="add mod">
          <ac:chgData name="Lisa Valeria Rodríguez Alanís" userId="52373291-f402-4910-bceb-56b64668a6a9" providerId="ADAL" clId="{B8B09002-5654-4E12-A397-DCD6A6C918A5}" dt="2023-10-20T19:24:56.299" v="715" actId="1076"/>
          <ac:spMkLst>
            <pc:docMk/>
            <pc:sldMk cId="3681149671" sldId="281"/>
            <ac:spMk id="9" creationId="{4CCBD82C-FC92-A1F9-5C83-6AE8AF44FA19}"/>
          </ac:spMkLst>
        </pc:spChg>
        <pc:spChg chg="add mod">
          <ac:chgData name="Lisa Valeria Rodríguez Alanís" userId="52373291-f402-4910-bceb-56b64668a6a9" providerId="ADAL" clId="{B8B09002-5654-4E12-A397-DCD6A6C918A5}" dt="2023-10-20T19:55:29.192" v="929" actId="20577"/>
          <ac:spMkLst>
            <pc:docMk/>
            <pc:sldMk cId="3681149671" sldId="281"/>
            <ac:spMk id="13" creationId="{2399F44B-98E0-E709-E8EE-AC901F481045}"/>
          </ac:spMkLst>
        </pc:spChg>
        <pc:graphicFrameChg chg="add del mod">
          <ac:chgData name="Lisa Valeria Rodríguez Alanís" userId="52373291-f402-4910-bceb-56b64668a6a9" providerId="ADAL" clId="{B8B09002-5654-4E12-A397-DCD6A6C918A5}" dt="2023-10-24T20:12:15.192" v="2101" actId="478"/>
          <ac:graphicFrameMkLst>
            <pc:docMk/>
            <pc:sldMk cId="3681149671" sldId="281"/>
            <ac:graphicFrameMk id="5" creationId="{B68B035A-E7C7-E750-EA59-AA3FEB9D7738}"/>
          </ac:graphicFrameMkLst>
        </pc:graphicFrameChg>
        <pc:graphicFrameChg chg="add mod modGraphic">
          <ac:chgData name="Lisa Valeria Rodríguez Alanís" userId="52373291-f402-4910-bceb-56b64668a6a9" providerId="ADAL" clId="{B8B09002-5654-4E12-A397-DCD6A6C918A5}" dt="2023-10-24T14:07:04.328" v="1696" actId="20577"/>
          <ac:graphicFrameMkLst>
            <pc:docMk/>
            <pc:sldMk cId="3681149671" sldId="281"/>
            <ac:graphicFrameMk id="12" creationId="{B774D050-5317-495E-EAC0-1BA0ECC6E616}"/>
          </ac:graphicFrameMkLst>
        </pc:graphicFrameChg>
        <pc:picChg chg="add del">
          <ac:chgData name="Lisa Valeria Rodríguez Alanís" userId="52373291-f402-4910-bceb-56b64668a6a9" providerId="ADAL" clId="{B8B09002-5654-4E12-A397-DCD6A6C918A5}" dt="2023-10-24T03:43:30.131" v="1569" actId="478"/>
          <ac:picMkLst>
            <pc:docMk/>
            <pc:sldMk cId="3681149671" sldId="281"/>
            <ac:picMk id="2" creationId="{B02AAD29-27FD-3450-3937-51333B47AAE0}"/>
          </ac:picMkLst>
        </pc:picChg>
        <pc:picChg chg="add mod">
          <ac:chgData name="Lisa Valeria Rodríguez Alanís" userId="52373291-f402-4910-bceb-56b64668a6a9" providerId="ADAL" clId="{B8B09002-5654-4E12-A397-DCD6A6C918A5}" dt="2023-10-24T14:26:45.866" v="1867" actId="1366"/>
          <ac:picMkLst>
            <pc:docMk/>
            <pc:sldMk cId="3681149671" sldId="281"/>
            <ac:picMk id="4" creationId="{053350F7-551F-D025-1C53-89121CFF12B0}"/>
          </ac:picMkLst>
        </pc:picChg>
        <pc:picChg chg="add mod">
          <ac:chgData name="Lisa Valeria Rodríguez Alanís" userId="52373291-f402-4910-bceb-56b64668a6a9" providerId="ADAL" clId="{B8B09002-5654-4E12-A397-DCD6A6C918A5}" dt="2023-10-20T19:24:43.924" v="711" actId="1076"/>
          <ac:picMkLst>
            <pc:docMk/>
            <pc:sldMk cId="3681149671" sldId="281"/>
            <ac:picMk id="10" creationId="{97FE5B57-1438-7082-F737-0B845C085753}"/>
          </ac:picMkLst>
        </pc:picChg>
        <pc:picChg chg="add del mod">
          <ac:chgData name="Lisa Valeria Rodríguez Alanís" userId="52373291-f402-4910-bceb-56b64668a6a9" providerId="ADAL" clId="{B8B09002-5654-4E12-A397-DCD6A6C918A5}" dt="2023-10-24T13:47:36.472" v="1593" actId="478"/>
          <ac:picMkLst>
            <pc:docMk/>
            <pc:sldMk cId="3681149671" sldId="281"/>
            <ac:picMk id="11" creationId="{DAB39EDB-D932-16C8-31D0-CD24C6ECF0DE}"/>
          </ac:picMkLst>
        </pc:picChg>
        <pc:picChg chg="add mod">
          <ac:chgData name="Lisa Valeria Rodríguez Alanís" userId="52373291-f402-4910-bceb-56b64668a6a9" providerId="ADAL" clId="{B8B09002-5654-4E12-A397-DCD6A6C918A5}" dt="2023-10-20T19:55:42.839" v="932"/>
          <ac:picMkLst>
            <pc:docMk/>
            <pc:sldMk cId="3681149671" sldId="281"/>
            <ac:picMk id="14" creationId="{F944FDCB-770C-BD1A-9D59-924E87DAF01C}"/>
          </ac:picMkLst>
        </pc:picChg>
        <pc:picChg chg="add del mod">
          <ac:chgData name="Lisa Valeria Rodríguez Alanís" userId="52373291-f402-4910-bceb-56b64668a6a9" providerId="ADAL" clId="{B8B09002-5654-4E12-A397-DCD6A6C918A5}" dt="2023-10-24T13:47:30.962" v="1590" actId="478"/>
          <ac:picMkLst>
            <pc:docMk/>
            <pc:sldMk cId="3681149671" sldId="281"/>
            <ac:picMk id="16" creationId="{EB975EE9-6AB8-6A4D-B222-02FCA3C829C9}"/>
          </ac:picMkLst>
        </pc:picChg>
      </pc:sldChg>
      <pc:sldChg chg="addSp delSp modSp add mod ord">
        <pc:chgData name="Lisa Valeria Rodríguez Alanís" userId="52373291-f402-4910-bceb-56b64668a6a9" providerId="ADAL" clId="{B8B09002-5654-4E12-A397-DCD6A6C918A5}" dt="2023-10-24T13:57:54.670" v="1636" actId="20577"/>
        <pc:sldMkLst>
          <pc:docMk/>
          <pc:sldMk cId="1754939671" sldId="282"/>
        </pc:sldMkLst>
        <pc:spChg chg="add del mod">
          <ac:chgData name="Lisa Valeria Rodríguez Alanís" userId="52373291-f402-4910-bceb-56b64668a6a9" providerId="ADAL" clId="{B8B09002-5654-4E12-A397-DCD6A6C918A5}" dt="2023-10-20T19:51:15.747" v="794" actId="478"/>
          <ac:spMkLst>
            <pc:docMk/>
            <pc:sldMk cId="1754939671" sldId="282"/>
            <ac:spMk id="5" creationId="{90004074-4B25-F8E7-928C-53B9A67EEE91}"/>
          </ac:spMkLst>
        </pc:spChg>
        <pc:spChg chg="del">
          <ac:chgData name="Lisa Valeria Rodríguez Alanís" userId="52373291-f402-4910-bceb-56b64668a6a9" providerId="ADAL" clId="{B8B09002-5654-4E12-A397-DCD6A6C918A5}" dt="2023-10-20T19:51:29.535" v="797" actId="478"/>
          <ac:spMkLst>
            <pc:docMk/>
            <pc:sldMk cId="1754939671" sldId="282"/>
            <ac:spMk id="10" creationId="{1BD145D5-EE2E-C870-472E-B786E480B1F9}"/>
          </ac:spMkLst>
        </pc:spChg>
        <pc:spChg chg="del">
          <ac:chgData name="Lisa Valeria Rodríguez Alanís" userId="52373291-f402-4910-bceb-56b64668a6a9" providerId="ADAL" clId="{B8B09002-5654-4E12-A397-DCD6A6C918A5}" dt="2023-10-20T19:51:27.458" v="796" actId="478"/>
          <ac:spMkLst>
            <pc:docMk/>
            <pc:sldMk cId="1754939671" sldId="282"/>
            <ac:spMk id="11" creationId="{747F7DF8-7BEE-9479-44FC-2460A2318BF9}"/>
          </ac:spMkLst>
        </pc:spChg>
        <pc:spChg chg="del">
          <ac:chgData name="Lisa Valeria Rodríguez Alanís" userId="52373291-f402-4910-bceb-56b64668a6a9" providerId="ADAL" clId="{B8B09002-5654-4E12-A397-DCD6A6C918A5}" dt="2023-10-20T19:51:24.367" v="795" actId="478"/>
          <ac:spMkLst>
            <pc:docMk/>
            <pc:sldMk cId="1754939671" sldId="282"/>
            <ac:spMk id="12" creationId="{1828718E-FE8F-697E-9B68-2DF3C7431A9F}"/>
          </ac:spMkLst>
        </pc:spChg>
        <pc:spChg chg="add mod">
          <ac:chgData name="Lisa Valeria Rodríguez Alanís" userId="52373291-f402-4910-bceb-56b64668a6a9" providerId="ADAL" clId="{B8B09002-5654-4E12-A397-DCD6A6C918A5}" dt="2023-10-20T19:55:15.362" v="923" actId="20577"/>
          <ac:spMkLst>
            <pc:docMk/>
            <pc:sldMk cId="1754939671" sldId="282"/>
            <ac:spMk id="13" creationId="{8F0707C8-A557-ED63-E296-B10BDDA0F7F7}"/>
          </ac:spMkLst>
        </pc:spChg>
        <pc:graphicFrameChg chg="add mod modGraphic">
          <ac:chgData name="Lisa Valeria Rodríguez Alanís" userId="52373291-f402-4910-bceb-56b64668a6a9" providerId="ADAL" clId="{B8B09002-5654-4E12-A397-DCD6A6C918A5}" dt="2023-10-24T13:57:54.670" v="1636" actId="20577"/>
          <ac:graphicFrameMkLst>
            <pc:docMk/>
            <pc:sldMk cId="1754939671" sldId="282"/>
            <ac:graphicFrameMk id="6" creationId="{02CD2955-5E80-0CE6-1357-DDA860E36405}"/>
          </ac:graphicFrameMkLst>
        </pc:graphicFrameChg>
        <pc:graphicFrameChg chg="add del">
          <ac:chgData name="Lisa Valeria Rodríguez Alanís" userId="52373291-f402-4910-bceb-56b64668a6a9" providerId="ADAL" clId="{B8B09002-5654-4E12-A397-DCD6A6C918A5}" dt="2023-10-20T20:31:16.593" v="1096" actId="3680"/>
          <ac:graphicFrameMkLst>
            <pc:docMk/>
            <pc:sldMk cId="1754939671" sldId="282"/>
            <ac:graphicFrameMk id="16" creationId="{3BE07678-3A21-92D4-BFED-EC14BDF27B81}"/>
          </ac:graphicFrameMkLst>
        </pc:graphicFrameChg>
        <pc:picChg chg="add mod">
          <ac:chgData name="Lisa Valeria Rodríguez Alanís" userId="52373291-f402-4910-bceb-56b64668a6a9" providerId="ADAL" clId="{B8B09002-5654-4E12-A397-DCD6A6C918A5}" dt="2023-10-20T19:51:38.901" v="799" actId="1076"/>
          <ac:picMkLst>
            <pc:docMk/>
            <pc:sldMk cId="1754939671" sldId="282"/>
            <ac:picMk id="2" creationId="{728535DA-BEAF-1191-8D7C-18FEC91F74DC}"/>
          </ac:picMkLst>
        </pc:picChg>
        <pc:picChg chg="add del mod">
          <ac:chgData name="Lisa Valeria Rodríguez Alanís" userId="52373291-f402-4910-bceb-56b64668a6a9" providerId="ADAL" clId="{B8B09002-5654-4E12-A397-DCD6A6C918A5}" dt="2023-10-20T20:22:09.337" v="1032" actId="478"/>
          <ac:picMkLst>
            <pc:docMk/>
            <pc:sldMk cId="1754939671" sldId="282"/>
            <ac:picMk id="3" creationId="{D832DA91-F48A-4821-5CD5-680C7C4F7BC4}"/>
          </ac:picMkLst>
        </pc:picChg>
        <pc:picChg chg="add del mod">
          <ac:chgData name="Lisa Valeria Rodríguez Alanís" userId="52373291-f402-4910-bceb-56b64668a6a9" providerId="ADAL" clId="{B8B09002-5654-4E12-A397-DCD6A6C918A5}" dt="2023-10-20T21:53:14.016" v="1549" actId="478"/>
          <ac:picMkLst>
            <pc:docMk/>
            <pc:sldMk cId="1754939671" sldId="282"/>
            <ac:picMk id="15" creationId="{F87E8603-48DA-9738-AD02-C3EFF48C1F77}"/>
          </ac:picMkLst>
        </pc:picChg>
        <pc:picChg chg="add del mod">
          <ac:chgData name="Lisa Valeria Rodríguez Alanís" userId="52373291-f402-4910-bceb-56b64668a6a9" providerId="ADAL" clId="{B8B09002-5654-4E12-A397-DCD6A6C918A5}" dt="2023-10-20T21:53:13.163" v="1548" actId="478"/>
          <ac:picMkLst>
            <pc:docMk/>
            <pc:sldMk cId="1754939671" sldId="282"/>
            <ac:picMk id="17" creationId="{3DF1DD9A-E3C9-E3D5-E305-1CD98663F475}"/>
          </ac:picMkLst>
        </pc:picChg>
        <pc:picChg chg="add mod">
          <ac:chgData name="Lisa Valeria Rodríguez Alanís" userId="52373291-f402-4910-bceb-56b64668a6a9" providerId="ADAL" clId="{B8B09002-5654-4E12-A397-DCD6A6C918A5}" dt="2023-10-20T21:53:40.438" v="1552" actId="1366"/>
          <ac:picMkLst>
            <pc:docMk/>
            <pc:sldMk cId="1754939671" sldId="282"/>
            <ac:picMk id="19" creationId="{5AA96C4F-9788-581E-8BE2-7D85764B2957}"/>
          </ac:picMkLst>
        </pc:picChg>
      </pc:sldChg>
      <pc:sldChg chg="addSp delSp modSp new mod ord">
        <pc:chgData name="Lisa Valeria Rodríguez Alanís" userId="52373291-f402-4910-bceb-56b64668a6a9" providerId="ADAL" clId="{B8B09002-5654-4E12-A397-DCD6A6C918A5}" dt="2023-10-20T22:50:52.388" v="1567"/>
        <pc:sldMkLst>
          <pc:docMk/>
          <pc:sldMk cId="1508701678" sldId="283"/>
        </pc:sldMkLst>
        <pc:spChg chg="del">
          <ac:chgData name="Lisa Valeria Rodríguez Alanís" userId="52373291-f402-4910-bceb-56b64668a6a9" providerId="ADAL" clId="{B8B09002-5654-4E12-A397-DCD6A6C918A5}" dt="2023-10-20T20:37:42.270" v="1110" actId="478"/>
          <ac:spMkLst>
            <pc:docMk/>
            <pc:sldMk cId="1508701678" sldId="283"/>
            <ac:spMk id="2" creationId="{E156A474-EB0E-3D98-F62C-910DD62EF781}"/>
          </ac:spMkLst>
        </pc:spChg>
        <pc:spChg chg="del">
          <ac:chgData name="Lisa Valeria Rodríguez Alanís" userId="52373291-f402-4910-bceb-56b64668a6a9" providerId="ADAL" clId="{B8B09002-5654-4E12-A397-DCD6A6C918A5}" dt="2023-10-20T20:37:42.270" v="1110" actId="478"/>
          <ac:spMkLst>
            <pc:docMk/>
            <pc:sldMk cId="1508701678" sldId="283"/>
            <ac:spMk id="3" creationId="{FDB1527C-2373-0850-AFEC-20C324DD811D}"/>
          </ac:spMkLst>
        </pc:spChg>
        <pc:spChg chg="add mod">
          <ac:chgData name="Lisa Valeria Rodríguez Alanís" userId="52373291-f402-4910-bceb-56b64668a6a9" providerId="ADAL" clId="{B8B09002-5654-4E12-A397-DCD6A6C918A5}" dt="2023-10-20T20:38:59.049" v="1170" actId="1076"/>
          <ac:spMkLst>
            <pc:docMk/>
            <pc:sldMk cId="1508701678" sldId="283"/>
            <ac:spMk id="7" creationId="{E8A2BD29-FB1D-ECF0-A677-248CEFFC108A}"/>
          </ac:spMkLst>
        </pc:spChg>
        <pc:spChg chg="add mod">
          <ac:chgData name="Lisa Valeria Rodríguez Alanís" userId="52373291-f402-4910-bceb-56b64668a6a9" providerId="ADAL" clId="{B8B09002-5654-4E12-A397-DCD6A6C918A5}" dt="2023-10-20T20:49:06.623" v="1522" actId="1076"/>
          <ac:spMkLst>
            <pc:docMk/>
            <pc:sldMk cId="1508701678" sldId="283"/>
            <ac:spMk id="9" creationId="{D2685B87-A195-1DC3-FC1E-F7B5A0AD98ED}"/>
          </ac:spMkLst>
        </pc:spChg>
        <pc:spChg chg="add mod">
          <ac:chgData name="Lisa Valeria Rodríguez Alanís" userId="52373291-f402-4910-bceb-56b64668a6a9" providerId="ADAL" clId="{B8B09002-5654-4E12-A397-DCD6A6C918A5}" dt="2023-10-20T20:49:13.077" v="1524" actId="1076"/>
          <ac:spMkLst>
            <pc:docMk/>
            <pc:sldMk cId="1508701678" sldId="283"/>
            <ac:spMk id="11" creationId="{E44AA1CB-F7AB-22E4-5BBE-2F2FDB3B0D40}"/>
          </ac:spMkLst>
        </pc:spChg>
        <pc:picChg chg="add mod">
          <ac:chgData name="Lisa Valeria Rodríguez Alanís" userId="52373291-f402-4910-bceb-56b64668a6a9" providerId="ADAL" clId="{B8B09002-5654-4E12-A397-DCD6A6C918A5}" dt="2023-10-20T20:49:09.172" v="1523" actId="1076"/>
          <ac:picMkLst>
            <pc:docMk/>
            <pc:sldMk cId="1508701678" sldId="283"/>
            <ac:picMk id="1026" creationId="{D5010C46-80B6-272C-5D6F-63FCC07698A1}"/>
          </ac:picMkLst>
        </pc:picChg>
      </pc:sldChg>
      <pc:sldChg chg="new del">
        <pc:chgData name="Lisa Valeria Rodríguez Alanís" userId="52373291-f402-4910-bceb-56b64668a6a9" providerId="ADAL" clId="{B8B09002-5654-4E12-A397-DCD6A6C918A5}" dt="2023-10-20T20:37:31.379" v="1108" actId="2696"/>
        <pc:sldMkLst>
          <pc:docMk/>
          <pc:sldMk cId="2731512510" sldId="283"/>
        </pc:sldMkLst>
      </pc:sldChg>
      <pc:sldChg chg="addSp delSp modSp add mod">
        <pc:chgData name="Lisa Valeria Rodríguez Alanís" userId="52373291-f402-4910-bceb-56b64668a6a9" providerId="ADAL" clId="{B8B09002-5654-4E12-A397-DCD6A6C918A5}" dt="2023-10-24T20:15:13.088" v="2104" actId="2166"/>
        <pc:sldMkLst>
          <pc:docMk/>
          <pc:sldMk cId="2659193163" sldId="285"/>
        </pc:sldMkLst>
        <pc:spChg chg="mod">
          <ac:chgData name="Lisa Valeria Rodríguez Alanís" userId="52373291-f402-4910-bceb-56b64668a6a9" providerId="ADAL" clId="{B8B09002-5654-4E12-A397-DCD6A6C918A5}" dt="2023-10-24T14:24:45.136" v="1864" actId="20577"/>
          <ac:spMkLst>
            <pc:docMk/>
            <pc:sldMk cId="2659193163" sldId="285"/>
            <ac:spMk id="13" creationId="{2399F44B-98E0-E709-E8EE-AC901F481045}"/>
          </ac:spMkLst>
        </pc:spChg>
        <pc:graphicFrameChg chg="add del modGraphic">
          <ac:chgData name="Lisa Valeria Rodríguez Alanís" userId="52373291-f402-4910-bceb-56b64668a6a9" providerId="ADAL" clId="{B8B09002-5654-4E12-A397-DCD6A6C918A5}" dt="2023-10-24T20:15:13.088" v="2104" actId="2166"/>
          <ac:graphicFrameMkLst>
            <pc:docMk/>
            <pc:sldMk cId="2659193163" sldId="285"/>
            <ac:graphicFrameMk id="12" creationId="{B774D050-5317-495E-EAC0-1BA0ECC6E616}"/>
          </ac:graphicFrameMkLst>
        </pc:graphicFrameChg>
        <pc:picChg chg="add del mod">
          <ac:chgData name="Lisa Valeria Rodríguez Alanís" userId="52373291-f402-4910-bceb-56b64668a6a9" providerId="ADAL" clId="{B8B09002-5654-4E12-A397-DCD6A6C918A5}" dt="2023-10-24T20:03:09.309" v="2084" actId="478"/>
          <ac:picMkLst>
            <pc:docMk/>
            <pc:sldMk cId="2659193163" sldId="285"/>
            <ac:picMk id="3" creationId="{651ED2DD-677A-0D82-0579-DABBAD3BB71E}"/>
          </ac:picMkLst>
        </pc:picChg>
        <pc:picChg chg="add del mod">
          <ac:chgData name="Lisa Valeria Rodríguez Alanís" userId="52373291-f402-4910-bceb-56b64668a6a9" providerId="ADAL" clId="{B8B09002-5654-4E12-A397-DCD6A6C918A5}" dt="2023-10-24T03:59:47.452" v="1583" actId="478"/>
          <ac:picMkLst>
            <pc:docMk/>
            <pc:sldMk cId="2659193163" sldId="285"/>
            <ac:picMk id="5" creationId="{36978EED-306F-D8C4-421F-3CF75EAC5BF1}"/>
          </ac:picMkLst>
        </pc:picChg>
        <pc:picChg chg="add del">
          <ac:chgData name="Lisa Valeria Rodríguez Alanís" userId="52373291-f402-4910-bceb-56b64668a6a9" providerId="ADAL" clId="{B8B09002-5654-4E12-A397-DCD6A6C918A5}" dt="2023-10-24T03:43:52.725" v="1573" actId="478"/>
          <ac:picMkLst>
            <pc:docMk/>
            <pc:sldMk cId="2659193163" sldId="285"/>
            <ac:picMk id="10" creationId="{97FE5B57-1438-7082-F737-0B845C085753}"/>
          </ac:picMkLst>
        </pc:picChg>
        <pc:picChg chg="add del">
          <ac:chgData name="Lisa Valeria Rodríguez Alanís" userId="52373291-f402-4910-bceb-56b64668a6a9" providerId="ADAL" clId="{B8B09002-5654-4E12-A397-DCD6A6C918A5}" dt="2023-10-24T03:43:52.725" v="1573" actId="478"/>
          <ac:picMkLst>
            <pc:docMk/>
            <pc:sldMk cId="2659193163" sldId="285"/>
            <ac:picMk id="11" creationId="{DAB39EDB-D932-16C8-31D0-CD24C6ECF0DE}"/>
          </ac:picMkLst>
        </pc:picChg>
        <pc:picChg chg="add del mod modCrop">
          <ac:chgData name="Lisa Valeria Rodríguez Alanís" userId="52373291-f402-4910-bceb-56b64668a6a9" providerId="ADAL" clId="{B8B09002-5654-4E12-A397-DCD6A6C918A5}" dt="2023-10-24T18:29:04.351" v="1876" actId="478"/>
          <ac:picMkLst>
            <pc:docMk/>
            <pc:sldMk cId="2659193163" sldId="285"/>
            <ac:picMk id="15" creationId="{E73506FD-74D2-0740-726C-929700222BA3}"/>
          </ac:picMkLst>
        </pc:picChg>
        <pc:picChg chg="add del">
          <ac:chgData name="Lisa Valeria Rodríguez Alanís" userId="52373291-f402-4910-bceb-56b64668a6a9" providerId="ADAL" clId="{B8B09002-5654-4E12-A397-DCD6A6C918A5}" dt="2023-10-24T03:43:52.725" v="1573" actId="478"/>
          <ac:picMkLst>
            <pc:docMk/>
            <pc:sldMk cId="2659193163" sldId="285"/>
            <ac:picMk id="16" creationId="{EB975EE9-6AB8-6A4D-B222-02FCA3C829C9}"/>
          </ac:picMkLst>
        </pc:picChg>
        <pc:picChg chg="add del mod">
          <ac:chgData name="Lisa Valeria Rodríguez Alanís" userId="52373291-f402-4910-bceb-56b64668a6a9" providerId="ADAL" clId="{B8B09002-5654-4E12-A397-DCD6A6C918A5}" dt="2023-10-24T19:26:47.554" v="1887" actId="478"/>
          <ac:picMkLst>
            <pc:docMk/>
            <pc:sldMk cId="2659193163" sldId="285"/>
            <ac:picMk id="18" creationId="{F0C202EB-182C-621C-5CE4-F21BBD5274CB}"/>
          </ac:picMkLst>
        </pc:picChg>
        <pc:picChg chg="add mod">
          <ac:chgData name="Lisa Valeria Rodríguez Alanís" userId="52373291-f402-4910-bceb-56b64668a6a9" providerId="ADAL" clId="{B8B09002-5654-4E12-A397-DCD6A6C918A5}" dt="2023-10-24T20:04:14.802" v="2096" actId="1366"/>
          <ac:picMkLst>
            <pc:docMk/>
            <pc:sldMk cId="2659193163" sldId="285"/>
            <ac:picMk id="19" creationId="{08BB038D-B9FD-AE89-E45C-8F5730330693}"/>
          </ac:picMkLst>
        </pc:picChg>
        <pc:picChg chg="add mod">
          <ac:chgData name="Lisa Valeria Rodríguez Alanís" userId="52373291-f402-4910-bceb-56b64668a6a9" providerId="ADAL" clId="{B8B09002-5654-4E12-A397-DCD6A6C918A5}" dt="2023-10-24T20:04:17.469" v="2097" actId="1366"/>
          <ac:picMkLst>
            <pc:docMk/>
            <pc:sldMk cId="2659193163" sldId="285"/>
            <ac:picMk id="21" creationId="{874B0E40-67F5-9535-8203-978F4B73A551}"/>
          </ac:picMkLst>
        </pc:picChg>
      </pc:sldChg>
      <pc:sldChg chg="addSp delSp modSp add mod">
        <pc:chgData name="Lisa Valeria Rodríguez Alanís" userId="52373291-f402-4910-bceb-56b64668a6a9" providerId="ADAL" clId="{B8B09002-5654-4E12-A397-DCD6A6C918A5}" dt="2023-10-24T20:12:29.797" v="2103" actId="478"/>
        <pc:sldMkLst>
          <pc:docMk/>
          <pc:sldMk cId="1295943572" sldId="286"/>
        </pc:sldMkLst>
        <pc:spChg chg="mod">
          <ac:chgData name="Lisa Valeria Rodríguez Alanís" userId="52373291-f402-4910-bceb-56b64668a6a9" providerId="ADAL" clId="{B8B09002-5654-4E12-A397-DCD6A6C918A5}" dt="2023-10-24T14:24:16.741" v="1833" actId="20577"/>
          <ac:spMkLst>
            <pc:docMk/>
            <pc:sldMk cId="1295943572" sldId="286"/>
            <ac:spMk id="13" creationId="{2399F44B-98E0-E709-E8EE-AC901F481045}"/>
          </ac:spMkLst>
        </pc:spChg>
        <pc:graphicFrameChg chg="mod modGraphic">
          <ac:chgData name="Lisa Valeria Rodríguez Alanís" userId="52373291-f402-4910-bceb-56b64668a6a9" providerId="ADAL" clId="{B8B09002-5654-4E12-A397-DCD6A6C918A5}" dt="2023-10-24T19:52:47.520" v="2075" actId="1076"/>
          <ac:graphicFrameMkLst>
            <pc:docMk/>
            <pc:sldMk cId="1295943572" sldId="286"/>
            <ac:graphicFrameMk id="12" creationId="{B774D050-5317-495E-EAC0-1BA0ECC6E616}"/>
          </ac:graphicFrameMkLst>
        </pc:graphicFrameChg>
        <pc:graphicFrameChg chg="add del">
          <ac:chgData name="Lisa Valeria Rodríguez Alanís" userId="52373291-f402-4910-bceb-56b64668a6a9" providerId="ADAL" clId="{B8B09002-5654-4E12-A397-DCD6A6C918A5}" dt="2023-10-24T20:12:29.797" v="2103" actId="478"/>
          <ac:graphicFrameMkLst>
            <pc:docMk/>
            <pc:sldMk cId="1295943572" sldId="286"/>
            <ac:graphicFrameMk id="20" creationId="{CDC6F47B-2462-E744-3532-8DCE2CDB0104}"/>
          </ac:graphicFrameMkLst>
        </pc:graphicFrameChg>
        <pc:picChg chg="del">
          <ac:chgData name="Lisa Valeria Rodríguez Alanís" userId="52373291-f402-4910-bceb-56b64668a6a9" providerId="ADAL" clId="{B8B09002-5654-4E12-A397-DCD6A6C918A5}" dt="2023-10-24T03:59:44.029" v="1581" actId="478"/>
          <ac:picMkLst>
            <pc:docMk/>
            <pc:sldMk cId="1295943572" sldId="286"/>
            <ac:picMk id="3" creationId="{651ED2DD-677A-0D82-0579-DABBAD3BB71E}"/>
          </ac:picMkLst>
        </pc:picChg>
        <pc:picChg chg="add del mod">
          <ac:chgData name="Lisa Valeria Rodríguez Alanís" userId="52373291-f402-4910-bceb-56b64668a6a9" providerId="ADAL" clId="{B8B09002-5654-4E12-A397-DCD6A6C918A5}" dt="2023-10-24T19:44:56.933" v="1891" actId="478"/>
          <ac:picMkLst>
            <pc:docMk/>
            <pc:sldMk cId="1295943572" sldId="286"/>
            <ac:picMk id="4" creationId="{8BAF12DB-F44F-A3E8-6D79-B58C765E4E83}"/>
          </ac:picMkLst>
        </pc:picChg>
        <pc:picChg chg="del mod">
          <ac:chgData name="Lisa Valeria Rodríguez Alanís" userId="52373291-f402-4910-bceb-56b64668a6a9" providerId="ADAL" clId="{B8B09002-5654-4E12-A397-DCD6A6C918A5}" dt="2023-10-24T19:52:50.536" v="2077" actId="478"/>
          <ac:picMkLst>
            <pc:docMk/>
            <pc:sldMk cId="1295943572" sldId="286"/>
            <ac:picMk id="5" creationId="{36978EED-306F-D8C4-421F-3CF75EAC5BF1}"/>
          </ac:picMkLst>
        </pc:picChg>
        <pc:picChg chg="add mod">
          <ac:chgData name="Lisa Valeria Rodríguez Alanís" userId="52373291-f402-4910-bceb-56b64668a6a9" providerId="ADAL" clId="{B8B09002-5654-4E12-A397-DCD6A6C918A5}" dt="2023-10-24T20:04:07.329" v="2095" actId="1076"/>
          <ac:picMkLst>
            <pc:docMk/>
            <pc:sldMk cId="1295943572" sldId="286"/>
            <ac:picMk id="10" creationId="{2999FEE2-F9B9-351C-B7A8-B6059303BD06}"/>
          </ac:picMkLst>
        </pc:picChg>
        <pc:picChg chg="add del mod">
          <ac:chgData name="Lisa Valeria Rodríguez Alanís" userId="52373291-f402-4910-bceb-56b64668a6a9" providerId="ADAL" clId="{B8B09002-5654-4E12-A397-DCD6A6C918A5}" dt="2023-10-24T20:03:00.553" v="2080" actId="21"/>
          <ac:picMkLst>
            <pc:docMk/>
            <pc:sldMk cId="1295943572" sldId="286"/>
            <ac:picMk id="15" creationId="{38EEB238-04FC-8D87-5FDB-9EF6C55B02FF}"/>
          </ac:picMkLst>
        </pc:picChg>
        <pc:picChg chg="add del mod">
          <ac:chgData name="Lisa Valeria Rodríguez Alanís" userId="52373291-f402-4910-bceb-56b64668a6a9" providerId="ADAL" clId="{B8B09002-5654-4E12-A397-DCD6A6C918A5}" dt="2023-10-24T20:03:42.850" v="2090" actId="478"/>
          <ac:picMkLst>
            <pc:docMk/>
            <pc:sldMk cId="1295943572" sldId="286"/>
            <ac:picMk id="17" creationId="{3219D69E-7E9D-785A-834A-A653CF0FB164}"/>
          </ac:picMkLst>
        </pc:picChg>
        <pc:picChg chg="add mod">
          <ac:chgData name="Lisa Valeria Rodríguez Alanís" userId="52373291-f402-4910-bceb-56b64668a6a9" providerId="ADAL" clId="{B8B09002-5654-4E12-A397-DCD6A6C918A5}" dt="2023-10-24T20:04:02.387" v="2093" actId="1366"/>
          <ac:picMkLst>
            <pc:docMk/>
            <pc:sldMk cId="1295943572" sldId="286"/>
            <ac:picMk id="19" creationId="{A1AC918C-35EC-7885-7073-F481845EDBB4}"/>
          </ac:picMkLst>
        </pc:picChg>
      </pc:sldChg>
      <pc:sldChg chg="add del">
        <pc:chgData name="Lisa Valeria Rodríguez Alanís" userId="52373291-f402-4910-bceb-56b64668a6a9" providerId="ADAL" clId="{B8B09002-5654-4E12-A397-DCD6A6C918A5}" dt="2023-10-24T18:27:59.403" v="1869"/>
        <pc:sldMkLst>
          <pc:docMk/>
          <pc:sldMk cId="1702815707" sldId="288"/>
        </pc:sldMkLst>
      </pc:sldChg>
    </pc:docChg>
  </pc:docChgLst>
  <pc:docChgLst>
    <pc:chgData name="Israel Macías Santana" userId="S::a01027029@tec.mx::4097ffd7-e418-4641-ba34-2c2a5580be31" providerId="AD" clId="Web-{D8FD1E83-99E1-1BD3-1C15-A4D87A851703}"/>
    <pc:docChg chg="modSld">
      <pc:chgData name="Israel Macías Santana" userId="S::a01027029@tec.mx::4097ffd7-e418-4641-ba34-2c2a5580be31" providerId="AD" clId="Web-{D8FD1E83-99E1-1BD3-1C15-A4D87A851703}" dt="2023-10-24T20:17:52.795" v="2" actId="1076"/>
      <pc:docMkLst>
        <pc:docMk/>
      </pc:docMkLst>
      <pc:sldChg chg="addSp modSp addAnim">
        <pc:chgData name="Israel Macías Santana" userId="S::a01027029@tec.mx::4097ffd7-e418-4641-ba34-2c2a5580be31" providerId="AD" clId="Web-{D8FD1E83-99E1-1BD3-1C15-A4D87A851703}" dt="2023-10-24T20:17:52.795" v="2" actId="1076"/>
        <pc:sldMkLst>
          <pc:docMk/>
          <pc:sldMk cId="874088157" sldId="280"/>
        </pc:sldMkLst>
        <pc:picChg chg="add mod">
          <ac:chgData name="Israel Macías Santana" userId="S::a01027029@tec.mx::4097ffd7-e418-4641-ba34-2c2a5580be31" providerId="AD" clId="Web-{D8FD1E83-99E1-1BD3-1C15-A4D87A851703}" dt="2023-10-24T20:17:52.795" v="2" actId="1076"/>
          <ac:picMkLst>
            <pc:docMk/>
            <pc:sldMk cId="874088157" sldId="280"/>
            <ac:picMk id="2" creationId="{2CB4889E-C020-E7AC-B43E-CE4134782D13}"/>
          </ac:picMkLst>
        </pc:picChg>
      </pc:sldChg>
    </pc:docChg>
  </pc:docChgLst>
  <pc:docChgLst>
    <pc:chgData name="Israel Macías Santana" userId="S::a01027029@tec.mx::4097ffd7-e418-4641-ba34-2c2a5580be31" providerId="AD" clId="Web-{3C0B614A-6492-A0F3-280B-D4D31B4F2467}"/>
    <pc:docChg chg="modSld">
      <pc:chgData name="Israel Macías Santana" userId="S::a01027029@tec.mx::4097ffd7-e418-4641-ba34-2c2a5580be31" providerId="AD" clId="Web-{3C0B614A-6492-A0F3-280B-D4D31B4F2467}" dt="2023-10-24T20:00:25.692" v="248" actId="1076"/>
      <pc:docMkLst>
        <pc:docMk/>
      </pc:docMkLst>
      <pc:sldChg chg="modSp">
        <pc:chgData name="Israel Macías Santana" userId="S::a01027029@tec.mx::4097ffd7-e418-4641-ba34-2c2a5580be31" providerId="AD" clId="Web-{3C0B614A-6492-A0F3-280B-D4D31B4F2467}" dt="2023-10-24T20:00:25.692" v="248" actId="1076"/>
        <pc:sldMkLst>
          <pc:docMk/>
          <pc:sldMk cId="2659193163" sldId="285"/>
        </pc:sldMkLst>
        <pc:graphicFrameChg chg="mod modGraphic">
          <ac:chgData name="Israel Macías Santana" userId="S::a01027029@tec.mx::4097ffd7-e418-4641-ba34-2c2a5580be31" providerId="AD" clId="Web-{3C0B614A-6492-A0F3-280B-D4D31B4F2467}" dt="2023-10-24T19:58:53.469" v="246"/>
          <ac:graphicFrameMkLst>
            <pc:docMk/>
            <pc:sldMk cId="2659193163" sldId="285"/>
            <ac:graphicFrameMk id="12" creationId="{B774D050-5317-495E-EAC0-1BA0ECC6E616}"/>
          </ac:graphicFrameMkLst>
        </pc:graphicFrameChg>
        <pc:picChg chg="mod">
          <ac:chgData name="Israel Macías Santana" userId="S::a01027029@tec.mx::4097ffd7-e418-4641-ba34-2c2a5580be31" providerId="AD" clId="Web-{3C0B614A-6492-A0F3-280B-D4D31B4F2467}" dt="2023-10-24T20:00:25.692" v="248" actId="1076"/>
          <ac:picMkLst>
            <pc:docMk/>
            <pc:sldMk cId="2659193163" sldId="285"/>
            <ac:picMk id="3" creationId="{651ED2DD-677A-0D82-0579-DABBAD3BB71E}"/>
          </ac:picMkLst>
        </pc:picChg>
      </pc:sldChg>
    </pc:docChg>
  </pc:docChgLst>
  <pc:docChgLst>
    <pc:chgData name="Israel Macías Santana" userId="S::a01027029@tec.mx::4097ffd7-e418-4641-ba34-2c2a5580be31" providerId="AD" clId="Web-{27771754-40B5-C740-A1EC-477205117845}"/>
    <pc:docChg chg="modSld">
      <pc:chgData name="Israel Macías Santana" userId="S::a01027029@tec.mx::4097ffd7-e418-4641-ba34-2c2a5580be31" providerId="AD" clId="Web-{27771754-40B5-C740-A1EC-477205117845}" dt="2023-10-24T14:52:38.088" v="6" actId="20577"/>
      <pc:docMkLst>
        <pc:docMk/>
      </pc:docMkLst>
      <pc:sldChg chg="modSp">
        <pc:chgData name="Israel Macías Santana" userId="S::a01027029@tec.mx::4097ffd7-e418-4641-ba34-2c2a5580be31" providerId="AD" clId="Web-{27771754-40B5-C740-A1EC-477205117845}" dt="2023-10-24T14:47:24.675" v="4" actId="20577"/>
        <pc:sldMkLst>
          <pc:docMk/>
          <pc:sldMk cId="1713219598" sldId="257"/>
        </pc:sldMkLst>
        <pc:spChg chg="mod">
          <ac:chgData name="Israel Macías Santana" userId="S::a01027029@tec.mx::4097ffd7-e418-4641-ba34-2c2a5580be31" providerId="AD" clId="Web-{27771754-40B5-C740-A1EC-477205117845}" dt="2023-10-24T14:47:24.675" v="4" actId="20577"/>
          <ac:spMkLst>
            <pc:docMk/>
            <pc:sldMk cId="1713219598" sldId="257"/>
            <ac:spMk id="3" creationId="{5671D7E5-EF66-4BCD-8DAA-E9061157F0BE}"/>
          </ac:spMkLst>
        </pc:spChg>
      </pc:sldChg>
      <pc:sldChg chg="modSp">
        <pc:chgData name="Israel Macías Santana" userId="S::a01027029@tec.mx::4097ffd7-e418-4641-ba34-2c2a5580be31" providerId="AD" clId="Web-{27771754-40B5-C740-A1EC-477205117845}" dt="2023-10-24T14:52:38.088" v="6" actId="20577"/>
        <pc:sldMkLst>
          <pc:docMk/>
          <pc:sldMk cId="24690529" sldId="273"/>
        </pc:sldMkLst>
        <pc:spChg chg="mod">
          <ac:chgData name="Israel Macías Santana" userId="S::a01027029@tec.mx::4097ffd7-e418-4641-ba34-2c2a5580be31" providerId="AD" clId="Web-{27771754-40B5-C740-A1EC-477205117845}" dt="2023-10-24T14:52:38.088" v="6" actId="20577"/>
          <ac:spMkLst>
            <pc:docMk/>
            <pc:sldMk cId="24690529" sldId="273"/>
            <ac:spMk id="3" creationId="{3E5FEE2D-79E5-4C1D-8BF7-EE619CA7039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3:42:43.374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25127 4863 16383 0 0,'0'0'0'0'0,"11"0"0"0"0,25 0 0 0 0,33 0 0 0 0,32 0 0 0 0,25 0 0 0 0,14 0 0 0 0,2 0 0 0 0,-12 0 0 0 0,-18 0 0 0 0,-15 0 0 0 0,-15 0 0 0 0,-10 0 0 0 0,0 0 0 0 0,0 0 0 0 0,-2 0 0 0 0,-6 0 0 0 0,-10 0 0 0 0,-7 0 0 0 0,-6 0 0 0 0,-3 0 0 0 0,-2 0 0 0 0,-3 0 0 0 0,-6 0 0 0 0,-5 0 0 0 0,-4 0 0 0 0,2 0 0 0 0,7 0 0 0 0,10 0 0 0 0,8 0 0 0 0,1 0 0 0 0,-4 0 0 0 0,-4 0 0 0 0,-4 0 0 0 0,-2 0 0 0 0,1 0 0 0 0,0 0 0 0 0,-3 0 0 0 0,-2 0 0 0 0,1 0 0 0 0,3 0 0 0 0,4 0 0 0 0,3 0 0 0 0,2 0 0 0 0,2 0 0 0 0,-1 0 0 0 0,-1 0 0 0 0,1 0 0 0 0,-1 0 0 0 0,0 0 0 0 0,-1 0 0 0 0,-1 0 0 0 0,1 0 0 0 0,3 0 0 0 0,4 0 0 0 0,3 0 0 0 0,0 0 0 0 0,-1 0 0 0 0,-1 0 0 0 0,-2 0 0 0 0,-5 0 0 0 0,-3 0 0 0 0,-3 0 0 0 0,-2 0 0 0 0,0 0 0 0 0,1 0 0 0 0,1 0 0 0 0,-2 0 0 0 0,-1 0 0 0 0,-2 0 0 0 0,-2 0 0 0 0,-3 0 0 0 0,-3 0 0 0 0,-4 0 0 0 0,-4 0 0 0 0,-4 0 0 0 0,-4 0 0 0 0,-1 0 0 0 0,-2 0 0 0 0,-2 0 0 0 0,0 0 0 0 0,0 0 0 0 0,0 0 0 0 0,0 0 0 0 0,1 0 0 0 0,0 0 0 0 0,0 0 0 0 0,1 0 0 0 0,1 0 0 0 0,0 0 0 0 0,2 0 0 0 0,0 0 0 0 0,2 0 0 0 0,1 0 0 0 0,0 0 0 0 0,1 0 0 0 0,-1 0 0 0 0,1 0 0 0 0,-2 0 0 0 0,-1 0 0 0 0,-1 0 0 0 0,-1 0 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3:42:43.375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25118 6487 16383 0 0,'3'0'0'0'0,"14"0"0"0"0,26 0 0 0 0,26 0 0 0 0,20 0 0 0 0,9 0 0 0 0,2 0 0 0 0,-2 0 0 0 0,-4 0 0 0 0,0 0 0 0 0,4 0 0 0 0,-12 0 0 0 0,-11 0 0 0 0,-5 0 0 0 0,-4 0 0 0 0,0 0 0 0 0,0 0 0 0 0,-2 0 0 0 0,-3 0 0 0 0,-3 0 0 0 0,-1 0 0 0 0,3 0 0 0 0,6 0 0 0 0,2 0 0 0 0,0 0 0 0 0,-4 0 0 0 0,-3 0 0 0 0,-6 0 0 0 0,-3 0 0 0 0,0 0 0 0 0,3 0 0 0 0,0 0 0 0 0,0 0 0 0 0,0 0 0 0 0,0 0 0 0 0,-1 0 0 0 0,-3 0 0 0 0,-4 0 0 0 0,-7 0 0 0 0,-7 0 0 0 0,-7 0 0 0 0,-7 0 0 0 0,-4 0 0 0 0,-3 0 0 0 0,0 0 0 0 0,3 0 0 0 0,4 0 0 0 0,6 0 0 0 0,2 0 0 0 0,0 0 0 0 0,-3 0 0 0 0,-3 0 0 0 0,3 0 0 0 0,6 0 0 0 0,3 0 0 0 0,1 0 0 0 0,-3 0 0 0 0,-4 0 0 0 0,-3 0 0 0 0,2 0 0 0 0,3 0 0 0 0,2 0 0 0 0,-1 0 0 0 0,-3 0 0 0 0,-2 0 0 0 0,-1 0 0 0 0,4 0 0 0 0,5 0 0 0 0,2 0 0 0 0,-1 0 0 0 0,-3 0 0 0 0,-6 0 0 0 0,-5 0 0 0 0,-4 0 0 0 0,-1 0 0 0 0,-1 0 0 0 0,0 0 0 0 0,-3 0 0 0 0,-2 0 0 0 0,-2 0 0 0 0,-2 0 0 0 0,-1 0 0 0 0,-1 0 0 0 0,0 0 0 0 0,-1 0 0 0 0,1 0 0 0 0,0 0 0 0 0,1 0 0 0 0,3 0 0 0 0,3 0 0 0 0,3 0 0 0 0,3 0 0 0 0,2 0 0 0 0,0 0 0 0 0,0 0 0 0 0,-2 0 0 0 0,-2 0 0 0 0,-3 0 0 0 0,-2 0 0 0 0,-3 0 0 0 0,-2 0 0 0 0,-2 0 0 0 0,-3 0 0 0 0,-2 0 0 0 0,-1 0 0 0 0,-4 0 0 0 0,-1 0 0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3:42:43.376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25126 8104 16383 0 0,'0'0'0'0'0,"2"0"0"0"0,18 0 0 0 0,34 0 0 0 0,37 0 0 0 0,36 0 0 0 0,24 0 0 0 0,10 0 0 0 0,-3 0 0 0 0,-6 0 0 0 0,-24 0 0 0 0,-22 0 0 0 0,-13 0 0 0 0,-7 0 0 0 0,-2 0 0 0 0,0 0 0 0 0,1 0 0 0 0,0 0 0 0 0,-5 0 0 0 0,-7 0 0 0 0,-12 0 0 0 0,-9 0 0 0 0,-6 0 0 0 0,-1 0 0 0 0,-1 0 0 0 0,-2 0 0 0 0,-4 0 0 0 0,-3 0 0 0 0,4 0 0 0 0,11 0 0 0 0,14 0 0 0 0,8 0 0 0 0,-1 0 0 0 0,-6 0 0 0 0,-8 0 0 0 0,-7 0 0 0 0,-7 0 0 0 0,-7 0 0 0 0,-4 0 0 0 0,-7 0 0 0 0,-7 0 0 0 0,-3 0 0 0 0,0 0 0 0 0,1 0 0 0 0,2 0 0 0 0,0 0 0 0 0,-1 0 0 0 0,-1 0 0 0 0,1 0 0 0 0,4 0 0 0 0,3 0 0 0 0,2 0 0 0 0,-2 0 0 0 0,3 0 0 0 0,5 0 0 0 0,9 0 0 0 0,7 0 0 0 0,1 0 0 0 0,-3 0 0 0 0,-8 0 0 0 0,-8 0 0 0 0,-9 0 0 0 0,-6 0 0 0 0,-6 0 0 0 0,-3 0 0 0 0,-1 0 0 0 0,-2 0 0 0 0,0 0 0 0 0,1 0 0 0 0,-1 0 0 0 0,1 0 0 0 0,1 0 0 0 0,0 0 0 0 0,0 0 0 0 0,1 0 0 0 0,1 0 0 0 0,1 0 0 0 0,1 0 0 0 0,0 0 0 0 0,1 0 0 0 0,0 0 0 0 0,0 0 0 0 0,-1 0 0 0 0,0 0 0 0 0,-1 0 0 0 0,-1 0 0 0 0,0 0 0 0 0,-1 0 0 0 0,1 0 0 0 0,-2 0 0 0 0,0 0 0 0 0,0 0 0 0 0,-2 0 0 0 0,-1 0 0 0 0,-9 37-16383 0 0,-4-37 16383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3:42:43.377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25067 9741 16383 0 0,'1'0'0'0'0,"9"0"0"0"0,18 0 0 0 0,28 0 0 0 0,27 0 0 0 0,20 0 0 0 0,15 0 0 0 0,5 0 0 0 0,0 0 0 0 0,-1 0 0 0 0,-3 0 0 0 0,-2 0 0 0 0,-7 0 0 0 0,-8 0 0 0 0,-3 0 0 0 0,-3 0 0 0 0,-6 0 0 0 0,-4 0 0 0 0,-2 0 0 0 0,-4 0 0 0 0,-2 0 0 0 0,-2 0 0 0 0,-3 0 0 0 0,-3 0 0 0 0,-3 0 0 0 0,0 0 0 0 0,1 0 0 0 0,-1 0 0 0 0,-6 0 0 0 0,-7 0 0 0 0,-6 0 0 0 0,-4 0 0 0 0,-1 0 0 0 0,0 0 0 0 0,0 0 0 0 0,0 0 0 0 0,0 0 0 0 0,3 0 0 0 0,1 0 0 0 0,3 0 0 0 0,-1 0 0 0 0,-2 0 0 0 0,-2 0 0 0 0,-3 0 0 0 0,-2 0 0 0 0,1 0 0 0 0,0 0 0 0 0,-2 0 0 0 0,-4 0 0 0 0,-5 0 0 0 0,-7 0 0 0 0,-5 0 0 0 0,-5 0 0 0 0,0 0 0 0 0,1 0 0 0 0,1 0 0 0 0,1 0 0 0 0,0 0 0 0 0,0 0 0 0 0,-1 0 0 0 0,-3 0 0 0 0,-2 0 0 0 0,-1 0 0 0 0,-1 0 0 0 0,0 0 0 0 0,-1 0 0 0 0,-1 0 0 0 0,-1 0 0 0 0,0 0 0 0 0,-1 0 0 0 0,-1 0 0 0 0,1 0 0 0 0,1 0 0 0 0,-1 0 0 0 0,1 0 0 0 0,0 0 0 0 0,0 0 0 0 0,0 0 0 0 0,-2 0 0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3:42:43.378"/>
    </inkml:context>
    <inkml:brush xml:id="br0">
      <inkml:brushProperty name="width" value="0.1" units="cm"/>
      <inkml:brushProperty name="height" value="0.1" units="cm"/>
      <inkml:brushProperty name="color" value="#00A0D7"/>
    </inkml:brush>
  </inkml:definitions>
  <inkml:trace contextRef="#ctx0" brushRef="#br0">28687 9774 16383 0 0,'-1'2'0'0'0,"-2"4"0"0"0,-7 13 0 0 0,-13 26 0 0 0,-14 28 0 0 0,-13 24 0 0 0,-10 21 0 0 0,-8 15 0 0 0,-4 9 0 0 0,-1 0 0 0 0,2-2 0 0 0,3-7 0 0 0,4-5 0 0 0,8-19 0 0 0,6-11 0 0 0,3-7 0 0 0,3-4 0 0 0,1-3 0 0 0,3-5 0 0 0,3-6 0 0 0,2-5 0 0 0,5-10 0 0 0,6-10 0 0 0,7-14 0 0 0,6-12 0 0 0,5-10 0 0 0,2-5 0 0 0,1-1 0 0 0,-5 9 0 0 0,-9 18 0 0 0,-9 20 0 0 0,-9 15 0 0 0,-3 7 0 0 0,-1 1 0 0 0,2-4 0 0 0,3-4 0 0 0,0-1 0 0 0,-2 3 0 0 0,-3 6 0 0 0,-3 6 0 0 0,-1 3 0 0 0,0-1 0 0 0,5-9 0 0 0,5-10 0 0 0,3-7 0 0 0,2-2 0 0 0,-2 3 0 0 0,-4 8 0 0 0,-5 9 0 0 0,-2 4 0 0 0,0 1 0 0 0,1-3 0 0 0,5-8 0 0 0,3-8 0 0 0,3-6 0 0 0,2-2 0 0 0,-2 2 0 0 0,-2 5 0 0 0,-4 7 0 0 0,-2 6 0 0 0,-1 1 0 0 0,0-2 0 0 0,2-2 0 0 0,2-3 0 0 0,1-4 0 0 0,1-1 0 0 0,-1 1 0 0 0,0 1 0 0 0,-2 3 0 0 0,-1 4 0 0 0,-2 2 0 0 0,1-1 0 0 0,1-2 0 0 0,0-2 0 0 0,3-4 0 0 0,4-7 0 0 0,3-8 0 0 0,4-6 0 0 0,4-8 0 0 0,2-6 0 0 0,4-5 0 0 0,0-3 0 0 0,2-2 0 0 0,1-1 0 0 0,0-3 0 0 0,3-3 0 0 0,0-1 0 0 0,-3 5 0 0 0,-5 10 0 0 0,-4 9 0 0 0,-2 4 0 0 0,0-1 0 0 0,2-4 0 0 0,1-2 0 0 0,1-1 0 0 0,-1 2 0 0 0,-1 1 0 0 0,-1 0 0 0 0,2-1 0 0 0,2-4 0 0 0,4-7 0 0 0,2-7 0 0 0,3-4 0 0 0,1-2 0 0 0,0-1 0 0 0,0 1 0 0 0,0 0 0 0 0,1-3 0 0 0,1 0 0 0 0,0-2 0 0 0,-1 4 0 0 0,-4 6 0 0 0,-2 6 0 0 0,-3 3 0 0 0,1 0 0 0 0,1-2 0 0 0,1-2 0 0 0,1-3 0 0 0,0 1 0 0 0,-1 2 0 0 0,-1 1 0 0 0,0 1 0 0 0,1-3 0 0 0,1-2 0 0 0,2-2 0 0 0,0-1 0 0 0,0 0 0 0 0,-2 3 0 0 0,-2 4 0 0 0,-2 4 0 0 0,0 1 0 0 0,2-3 0 0 0,1-5 0 0 0,4-5 0 0 0,0-2 0 0 0,1-1 0 0 0,-1 2 0 0 0,-1 2 0 0 0,-1 1 0 0 0,0 1 0 0 0,1-3 0 0 0,2-2 0 0 0,0-2 0 0 0,2-3 0 0 0,1-2 0 0 0,1-1 0 0 0,0-1 0 0 0,0 0 0 0 0,-1 0 0 0 0,0 2 0 0 0,-1 2 0 0 0,-2 4 0 0 0,-1 2 0 0 0,-2 3 0 0 0,0 1 0 0 0,0 0 0 0 0,2-4 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3:42:43.379"/>
    </inkml:context>
    <inkml:brush xml:id="br0">
      <inkml:brushProperty name="width" value="0.1" units="cm"/>
      <inkml:brushProperty name="height" value="0.1" units="cm"/>
      <inkml:brushProperty name="color" value="#CC0066"/>
    </inkml:brush>
  </inkml:definitions>
  <inkml:trace contextRef="#ctx0" brushRef="#br0">28659 8202 16383 0 0,'-1'1'0'0'0,"-2"6"0"0"0,-5 9 0 0 0,-4 8 0 0 0,-3 6 0 0 0,-2 2 0 0 0,0 1 0 0 0,1-2 0 0 0,3-4 0 0 0,1-4 0 0 0,3-6 0 0 0,3-5 0 0 0,2-4 0 0 0,2-3 0 0 0,0-3 0 0 0,1 1 0 0 0,-4 8 0 0 0,-10 18 0 0 0,-17 32 0 0 0,-6 14 0 0 0,-5 9 0 0 0,-4 9 0 0 0,0 0 0 0 0,2-5 0 0 0,4-8 0 0 0,6-11 0 0 0,5-11 0 0 0,6-11 0 0 0,5-9 0 0 0,4-7 0 0 0,0-3 0 0 0,-1 3 0 0 0,-3 6 0 0 0,-3 7 0 0 0,-3 5 0 0 0,0-1 0 0 0,1 0 0 0 0,0-1 0 0 0,0 0 0 0 0,2-4 0 0 0,2-4 0 0 0,4-7 0 0 0,3-6 0 0 0,1-2 0 0 0,-9 16 0 0 0,-16 34 0 0 0,-22 41 0 0 0,-21 41 0 0 0,-15 31 0 0 0,-11 22 0 0 0,-6 9 0 0 0,5-6 0 0 0,10-22 0 0 0,14-27 0 0 0,14-28 0 0 0,11-21 0 0 0,8-16 0 0 0,5-11 0 0 0,4-4 0 0 0,1-6 0 0 0,3-4 0 0 0,3-7 0 0 0,6-11 0 0 0,6-11 0 0 0,6-12 0 0 0,5-12 0 0 0,6-10 0 0 0,2-4 0 0 0,-5 10 0 0 0,-14 26 0 0 0,-17 36 0 0 0,-8 14 0 0 0,-9 18 0 0 0,-12 23 0 0 0,-6 13 0 0 0,-4 6 0 0 0,1-1 0 0 0,6-10 0 0 0,6-14 0 0 0,9-17 0 0 0,8-17 0 0 0,9-15 0 0 0,5-11 0 0 0,4-10 0 0 0,5-6 0 0 0,2-6 0 0 0,2-5 0 0 0,2-2 0 0 0,1-3 0 0 0,2-3 0 0 0,2-5 0 0 0,2-4 0 0 0,3-5 0 0 0,2-3 0 0 0,2-6 0 0 0,1-2 0 0 0,2-2 0 0 0,0-1 0 0 0,-1 1 0 0 0,-1 3 0 0 0,-1 3 0 0 0,-3 4 0 0 0,-1 3 0 0 0,-1 1 0 0 0,-1 2 0 0 0,1-1 0 0 0,0-1 0 0 0,1 0 0 0 0,0-2 0 0 0,1-1 0 0 0,0 0 0 0 0,0-2 0 0 0,2-1 0 0 0,0-1 0 0 0,1-3 0 0 0,2-2 0 0 0,0-3 0 0 0,2 0 0 0 0,-1-2 0 0 0,1 1 0 0 0,0-1 0 0 0,0 1 0 0 0,-2 1 0 0 0,-1 4 0 0 0,-3 6 0 0 0,-3 6 0 0 0,-2 3 0 0 0,-1 2 0 0 0,1-1 0 0 0,2-5 0 0 0,3-4 0 0 0,2-4 0 0 0,0-3 0 0 0,2-2 0 0 0,1-1 0 0 0,0-1 0 0 0,0 0 0 0 0,0-1 0 0 0,0 0 0 0 0,0 2 0 0 0,0 0 0 0 0,-1 1 0 0 0,0 0 0 0 0,0-1 0 0 0,0 1 0 0 0,0 0 0 0 0,0-1 0 0 0,1 0 0 0 0,0-1 0 0 0,0-1 0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3:42:43.380"/>
    </inkml:context>
    <inkml:brush xml:id="br0">
      <inkml:brushProperty name="width" value="0.1" units="cm"/>
      <inkml:brushProperty name="height" value="0.1" units="cm"/>
      <inkml:brushProperty name="color" value="#FFC114"/>
    </inkml:brush>
  </inkml:definitions>
  <inkml:trace contextRef="#ctx0" brushRef="#br0">28658 6538 16383 0 0,'0'0'0'0'0,"0"1"0"0"0,-5 7 0 0 0,-7 16 0 0 0,-9 18 0 0 0,-11 21 0 0 0,-11 22 0 0 0,-7 13 0 0 0,-4 8 0 0 0,-5 9 0 0 0,-5 12 0 0 0,-14 24 0 0 0,0 3 0 0 0,-6 10 0 0 0,-7 15 0 0 0,-6 11 0 0 0,0 1 0 0 0,4-8 0 0 0,7-14 0 0 0,7-15 0 0 0,5-9 0 0 0,2-2 0 0 0,-2 1 0 0 0,2-2 0 0 0,3-7 0 0 0,8-15 0 0 0,8-16 0 0 0,7-14 0 0 0,5-10 0 0 0,3-5 0 0 0,0 0 0 0 0,-1 1 0 0 0,-1 2 0 0 0,0 1 0 0 0,-2 3 0 0 0,0 1 0 0 0,1-2 0 0 0,3-7 0 0 0,7-13 0 0 0,7-15 0 0 0,8-14 0 0 0,0 1 0 0 0,-14 24 0 0 0,-17 35 0 0 0,-14 30 0 0 0,-10 17 0 0 0,-5 9 0 0 0,-2 5 0 0 0,-3 5 0 0 0,0 3 0 0 0,-1-1 0 0 0,10-19 0 0 0,11-20 0 0 0,9-19 0 0 0,8-16 0 0 0,6-13 0 0 0,6-8 0 0 0,2-7 0 0 0,2-3 0 0 0,2-4 0 0 0,2-4 0 0 0,1-3 0 0 0,3-5 0 0 0,4-6 0 0 0,2-5 0 0 0,2-5 0 0 0,2-3 0 0 0,0-1 0 0 0,1-2 0 0 0,1-1 0 0 0,2-4 0 0 0,1-1 0 0 0,0-1 0 0 0,-1 1 0 0 0,-1 3 0 0 0,-2 3 0 0 0,-1 3 0 0 0,-1 2 0 0 0,0-1 0 0 0,0 1 0 0 0,1-3 0 0 0,1-1 0 0 0,0-1 0 0 0,3-5 0 0 0,1-2 0 0 0,1-2 0 0 0,0-1 0 0 0,1-1 0 0 0,0-1 0 0 0,1 1 0 0 0,-1-2 0 0 0,1 0 0 0 0,1 0 0 0 0,-2 0 0 0 0,1 1 0 0 0,0-1 0 0 0,-1 2 0 0 0,0-1 0 0 0,0 1 0 0 0,1-1 0 0 0,-1 0 0 0 0,0 1 0 0 0,0 1 0 0 0,-2 1 0 0 0,1 0 0 0 0,1-1 0 0 0,0-1 0 0 0,1-2 0 0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0-24T03:42:43.381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28658 4925 16383 0 0,'-1'2'0'0'0,"-6"12"0"0"0,-15 30 0 0 0,-23 44 0 0 0,-22 44 0 0 0,-19 36 0 0 0,-12 25 0 0 0,-7 13 0 0 0,0 0 0 0 0,7-13 0 0 0,5-12 0 0 0,1 0 0 0 0,12-25 0 0 0,11-19 0 0 0,6-13 0 0 0,4-9 0 0 0,3-6 0 0 0,3-4 0 0 0,0-2 0 0 0,2-2 0 0 0,-2 3 0 0 0,-1 3 0 0 0,-3 4 0 0 0,-2 5 0 0 0,-3 5 0 0 0,-2 5 0 0 0,0 0 0 0 0,1-3 0 0 0,4-8 0 0 0,3-3 0 0 0,0-3 0 0 0,1-1 0 0 0,-1 1 0 0 0,1-1 0 0 0,2-4 0 0 0,5-8 0 0 0,7-16 0 0 0,10-19 0 0 0,8-18 0 0 0,9-15 0 0 0,6-12 0 0 0,4-9 0 0 0,3-5 0 0 0,2-2 0 0 0,-3 2 0 0 0,-5 13 0 0 0,-10 18 0 0 0,-11 23 0 0 0,-10 18 0 0 0,-3 6 0 0 0,3-5 0 0 0,4-9 0 0 0,5-9 0 0 0,1-2 0 0 0,-2 5 0 0 0,-6 10 0 0 0,-5 10 0 0 0,-3 7 0 0 0,-1 2 0 0 0,1-4 0 0 0,4-6 0 0 0,3-6 0 0 0,2-4 0 0 0,2-6 0 0 0,2-2 0 0 0,0 0 0 0 0,-1 2 0 0 0,1-1 0 0 0,-1 0 0 0 0,2-3 0 0 0,1-2 0 0 0,1-3 0 0 0,1-1 0 0 0,1-1 0 0 0,1-3 0 0 0,2-4 0 0 0,3-6 0 0 0,3-6 0 0 0,4-6 0 0 0,0-3 0 0 0,2-1 0 0 0,0-2 0 0 0,0 0 0 0 0,1-1 0 0 0,1-2 0 0 0,0-1 0 0 0,2-2 0 0 0,0-3 0 0 0,1 0 0 0 0,1-2 0 0 0,1-2 0 0 0,1-1 0 0 0,-1 0 0 0 0,0 1 0 0 0,0 0 0 0 0,1-2 0 0 0,1-2 0 0 0,1-2 0 0 0,1-2 0 0 0,1-3 0 0 0,2-1 0 0 0,0-4 0 0 0,2-1 0 0 0,0-2 0 0 0,1 0 0 0 0,0 1 0 0 0,-2 1 0 0 0,0 2 0 0 0,-2 2 0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5/8/2024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5399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5040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596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31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3073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6531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Victoria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343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957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Victoria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92984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Israel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602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3429000"/>
            <a:ext cx="4941771" cy="212804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r>
              <a:rPr lang="en-US"/>
              <a:t>Click icon to add SmartArt graphic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272533"/>
            <a:ext cx="4296508" cy="953298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06751" y="150777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72808" y="2584097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479233" y="3660422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63433" y="473674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572757"/>
            <a:ext cx="8421688" cy="1644984"/>
          </a:xfrm>
        </p:spPr>
        <p:txBody>
          <a:bodyPr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883877"/>
            <a:ext cx="3924300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883877"/>
            <a:ext cx="3943627" cy="864157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38250" y="522515"/>
            <a:ext cx="9710646" cy="1377306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3023393"/>
            <a:ext cx="2896671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3023393"/>
            <a:ext cx="2882475" cy="768371"/>
          </a:xfrm>
        </p:spPr>
        <p:txBody>
          <a:bodyPr anchor="ctr" anchorCtr="0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954593"/>
            <a:ext cx="5111750" cy="1921958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92195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351693"/>
            <a:ext cx="4179570" cy="2453652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107620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291403"/>
            <a:ext cx="2895600" cy="2054606"/>
          </a:xfrm>
        </p:spPr>
        <p:txBody>
          <a:bodyPr anchor="b">
            <a:no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612949"/>
            <a:ext cx="5111750" cy="2263602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2263602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522514"/>
            <a:ext cx="4179570" cy="3341857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31859"/>
            <a:ext cx="4179570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r>
              <a:rPr lang="en-US"/>
              <a:t>Click icon to add chart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r>
              <a:rPr lang="en-US"/>
              <a:t>Click icon to add table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28567" y="892177"/>
            <a:ext cx="9577983" cy="1325563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2pPr marL="0" indent="0" algn="ctr">
              <a:spcBef>
                <a:spcPts val="0"/>
              </a:spcBef>
              <a:buNone/>
              <a:defRPr sz="1400"/>
            </a:lvl2pPr>
          </a:lstStyle>
          <a:p>
            <a:pPr lvl="1"/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40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660747"/>
          </a:xfrm>
        </p:spPr>
        <p:txBody>
          <a:bodyPr anchor="t">
            <a:norm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0168" y="892177"/>
            <a:ext cx="9088438" cy="1135899"/>
          </a:xfrm>
        </p:spPr>
        <p:txBody>
          <a:bodyPr>
            <a:no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779603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570485"/>
            <a:ext cx="2105135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779603"/>
            <a:ext cx="2299855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570485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779603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38439"/>
            <a:ext cx="1828800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38439"/>
            <a:ext cx="1813474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429321"/>
            <a:ext cx="1828800" cy="202838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38439"/>
            <a:ext cx="1844126" cy="343061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43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18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4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21.jpeg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customXml" Target="../ink/ink5.xml"/><Relationship Id="rId18" Type="http://schemas.openxmlformats.org/officeDocument/2006/relationships/image" Target="../media/image38.png"/><Relationship Id="rId3" Type="http://schemas.openxmlformats.org/officeDocument/2006/relationships/image" Target="../media/image31.png"/><Relationship Id="rId7" Type="http://schemas.openxmlformats.org/officeDocument/2006/relationships/customXml" Target="../ink/ink2.xml"/><Relationship Id="rId12" Type="http://schemas.openxmlformats.org/officeDocument/2006/relationships/image" Target="../media/image35.png"/><Relationship Id="rId17" Type="http://schemas.openxmlformats.org/officeDocument/2006/relationships/customXml" Target="../ink/ink7.xml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7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34.png"/><Relationship Id="rId19" Type="http://schemas.openxmlformats.org/officeDocument/2006/relationships/customXml" Target="../ink/ink8.xml"/><Relationship Id="rId4" Type="http://schemas.openxmlformats.org/officeDocument/2006/relationships/image" Target="../media/image17.png"/><Relationship Id="rId9" Type="http://schemas.openxmlformats.org/officeDocument/2006/relationships/customXml" Target="../ink/ink3.xml"/><Relationship Id="rId14" Type="http://schemas.openxmlformats.org/officeDocument/2006/relationships/image" Target="../media/image3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7827" y="4564921"/>
            <a:ext cx="5652971" cy="1823243"/>
          </a:xfrm>
        </p:spPr>
        <p:txBody>
          <a:bodyPr/>
          <a:lstStyle/>
          <a:p>
            <a:r>
              <a:rPr lang="es-MX" sz="1600">
                <a:solidFill>
                  <a:schemeClr val="tx1">
                    <a:lumMod val="65000"/>
                    <a:lumOff val="35000"/>
                  </a:schemeClr>
                </a:solidFill>
              </a:rPr>
              <a:t>Diseño de sistemas embebidos</a:t>
            </a:r>
            <a:br>
              <a:rPr lang="es-MX" sz="1600">
                <a:solidFill>
                  <a:schemeClr val="tx1">
                    <a:lumMod val="65000"/>
                    <a:lumOff val="35000"/>
                  </a:schemeClr>
                </a:solidFill>
              </a:rPr>
            </a:br>
            <a:r>
              <a:rPr lang="es-MX" sz="1600">
                <a:solidFill>
                  <a:schemeClr val="tx1">
                    <a:lumMod val="65000"/>
                    <a:lumOff val="35000"/>
                  </a:schemeClr>
                </a:solidFill>
              </a:rPr>
              <a:t>avanzados</a:t>
            </a:r>
            <a:endParaRPr lang="en-US" sz="16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767627" y="5476543"/>
            <a:ext cx="4941770" cy="745330"/>
          </a:xfrm>
        </p:spPr>
        <p:txBody>
          <a:bodyPr>
            <a:noAutofit/>
          </a:bodyPr>
          <a:lstStyle/>
          <a:p>
            <a:pPr algn="r"/>
            <a:r>
              <a:rPr lang="en-US" sz="1200"/>
              <a:t>Israel Macias Santana A01656306</a:t>
            </a:r>
          </a:p>
          <a:p>
            <a:pPr algn="r"/>
            <a:r>
              <a:rPr lang="en-US" sz="1200"/>
              <a:t>Victoria Rodríguez de León A01656328</a:t>
            </a:r>
          </a:p>
          <a:p>
            <a:pPr algn="r"/>
            <a:r>
              <a:rPr lang="en-US" sz="1200"/>
              <a:t>Lisa Valeria Rodriguez Alanis A01656306</a:t>
            </a:r>
          </a:p>
        </p:txBody>
      </p:sp>
      <p:pic>
        <p:nvPicPr>
          <p:cNvPr id="2050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2355AA11-4917-A064-4334-78B2EE79B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C484ECE8-3E37-826C-E8CA-645660139634}"/>
              </a:ext>
            </a:extLst>
          </p:cNvPr>
          <p:cNvSpPr txBox="1">
            <a:spLocks/>
          </p:cNvSpPr>
          <p:nvPr/>
        </p:nvSpPr>
        <p:spPr>
          <a:xfrm>
            <a:off x="6805508" y="3105257"/>
            <a:ext cx="4941771" cy="212804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spc="15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s-MX"/>
              <a:t>Práctica V</a:t>
            </a:r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93D086F-467B-A62D-DEDF-05559AC79D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67" b="89867" l="4220" r="98349">
                        <a14:foregroundMark x1="12110" y1="62933" x2="9541" y2="63733"/>
                        <a14:foregroundMark x1="88440" y1="70400" x2="98532" y2="68000"/>
                        <a14:foregroundMark x1="93028" y1="65600" x2="91193" y2="65600"/>
                        <a14:foregroundMark x1="6239" y1="62133" x2="6789" y2="61333"/>
                        <a14:foregroundMark x1="5138" y1="61867" x2="4220" y2="613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81280" y="788088"/>
            <a:ext cx="5191850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OPERACIÓN MARIPOSA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/>
          </a:p>
        </p:txBody>
      </p:sp>
      <p:pic>
        <p:nvPicPr>
          <p:cNvPr id="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BA843B3F-8BD7-BB53-62AA-5FD34610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BD145D5-EE2E-C870-472E-B786E480B1F9}"/>
              </a:ext>
            </a:extLst>
          </p:cNvPr>
          <p:cNvSpPr txBox="1">
            <a:spLocks/>
          </p:cNvSpPr>
          <p:nvPr/>
        </p:nvSpPr>
        <p:spPr>
          <a:xfrm>
            <a:off x="1333545" y="3872238"/>
            <a:ext cx="3447819" cy="19474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MX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47F7DF8-7BEE-9479-44FC-2460A2318BF9}"/>
              </a:ext>
            </a:extLst>
          </p:cNvPr>
          <p:cNvSpPr txBox="1">
            <a:spLocks/>
          </p:cNvSpPr>
          <p:nvPr/>
        </p:nvSpPr>
        <p:spPr>
          <a:xfrm>
            <a:off x="313267" y="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IMPLEMENTACIÓN DE FFT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1828718E-FE8F-697E-9B68-2DF3C7431A9F}"/>
              </a:ext>
            </a:extLst>
          </p:cNvPr>
          <p:cNvSpPr txBox="1">
            <a:spLocks/>
          </p:cNvSpPr>
          <p:nvPr/>
        </p:nvSpPr>
        <p:spPr>
          <a:xfrm>
            <a:off x="313267" y="1425345"/>
            <a:ext cx="3447819" cy="78237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stdio.h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math.h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complex.h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</a:t>
            </a: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</a:br>
            <a:endParaRPr lang="es-MX" sz="18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sz="18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s-MX" sz="18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9A917F53-C8BB-0EC7-1D42-AA0538E54168}"/>
              </a:ext>
            </a:extLst>
          </p:cNvPr>
          <p:cNvSpPr txBox="1">
            <a:spLocks/>
          </p:cNvSpPr>
          <p:nvPr/>
        </p:nvSpPr>
        <p:spPr>
          <a:xfrm>
            <a:off x="313267" y="2489484"/>
            <a:ext cx="5630333" cy="5006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void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bitReversal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(int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bitReversedIndices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[N])</a:t>
            </a: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</a:b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void fft(complex float x[N], int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bitReversedIndices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[N])</a:t>
            </a: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</a:br>
            <a:endParaRPr lang="es-MX" sz="180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16" name="Picture 15" descr="A diagram of a flowchart&#10;&#10;Description automatically generated">
            <a:extLst>
              <a:ext uri="{FF2B5EF4-FFF2-40B4-BE49-F238E27FC236}">
                <a16:creationId xmlns:a16="http://schemas.microsoft.com/office/drawing/2014/main" id="{70B175D2-F37B-5A84-0F9F-31CEBE3B70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4901" y="1937601"/>
            <a:ext cx="6524552" cy="4184067"/>
          </a:xfrm>
          <a:prstGeom prst="rect">
            <a:avLst/>
          </a:prstGeom>
        </p:spPr>
      </p:pic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DE6DF86E-265D-E625-E877-78FA072C34B9}"/>
              </a:ext>
            </a:extLst>
          </p:cNvPr>
          <p:cNvSpPr txBox="1">
            <a:spLocks/>
          </p:cNvSpPr>
          <p:nvPr/>
        </p:nvSpPr>
        <p:spPr>
          <a:xfrm>
            <a:off x="8153400" y="2207715"/>
            <a:ext cx="3447819" cy="19474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5925BC9-9414-399D-4F26-6E24CF1DBF6B}"/>
              </a:ext>
            </a:extLst>
          </p:cNvPr>
          <p:cNvSpPr txBox="1">
            <a:spLocks/>
          </p:cNvSpPr>
          <p:nvPr/>
        </p:nvSpPr>
        <p:spPr>
          <a:xfrm>
            <a:off x="253999" y="4369654"/>
            <a:ext cx="3447819" cy="952609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FFT Cooley-Tukey radix-2</a:t>
            </a:r>
          </a:p>
          <a:p>
            <a:r>
              <a:rPr lang="en-US" sz="1600" err="1"/>
              <a:t>Eficiente</a:t>
            </a:r>
            <a:r>
              <a:rPr lang="en-US" sz="1600"/>
              <a:t> </a:t>
            </a:r>
            <a:r>
              <a:rPr lang="en-US" sz="1600" err="1"/>
              <a:t>cuando</a:t>
            </a:r>
            <a:r>
              <a:rPr lang="en-US" sz="1600"/>
              <a:t> la </a:t>
            </a:r>
            <a:r>
              <a:rPr lang="en-US" sz="1600" err="1"/>
              <a:t>longitud</a:t>
            </a:r>
            <a:r>
              <a:rPr lang="en-US" sz="1600"/>
              <a:t> de la se</a:t>
            </a:r>
            <a:r>
              <a:rPr lang="es-MX" sz="1600" err="1"/>
              <a:t>ñal</a:t>
            </a:r>
            <a:r>
              <a:rPr lang="es-MX" sz="1600"/>
              <a:t> es una potencia de 2</a:t>
            </a:r>
          </a:p>
        </p:txBody>
      </p:sp>
    </p:spTree>
    <p:extLst>
      <p:ext uri="{BB962C8B-B14F-4D97-AF65-F5344CB8AC3E}">
        <p14:creationId xmlns:p14="http://schemas.microsoft.com/office/powerpoint/2010/main" val="25559367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95748" y="6336685"/>
            <a:ext cx="2743200" cy="365125"/>
          </a:xfrm>
        </p:spPr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596148" y="6336685"/>
            <a:ext cx="4114800" cy="365125"/>
          </a:xfrm>
        </p:spPr>
        <p:txBody>
          <a:bodyPr/>
          <a:lstStyle/>
          <a:p>
            <a:r>
              <a:rPr lang="en-US"/>
              <a:t>GRÁFICAS MATLAB: FRECUENCIAS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68148" y="6336685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2EF843E-A090-94AA-14A7-B6F613FDE76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67015" y="2431887"/>
            <a:ext cx="3129133" cy="2539385"/>
          </a:xfrm>
          <a:prstGeom prst="rect">
            <a:avLst/>
          </a:prstGeom>
        </p:spPr>
      </p:pic>
      <p:sp>
        <p:nvSpPr>
          <p:cNvPr id="26" name="Title 25">
            <a:extLst>
              <a:ext uri="{FF2B5EF4-FFF2-40B4-BE49-F238E27FC236}">
                <a16:creationId xmlns:a16="http://schemas.microsoft.com/office/drawing/2014/main" id="{6F8A2D0D-5CF3-5F40-86EB-688C79F62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-327967"/>
            <a:ext cx="10515600" cy="1325563"/>
          </a:xfrm>
        </p:spPr>
        <p:txBody>
          <a:bodyPr/>
          <a:lstStyle/>
          <a:p>
            <a:r>
              <a:rPr lang="es-MX"/>
              <a:t>Señal 1</a:t>
            </a:r>
            <a:endParaRPr lang="en-US"/>
          </a:p>
        </p:txBody>
      </p:sp>
      <p:graphicFrame>
        <p:nvGraphicFramePr>
          <p:cNvPr id="27" name="Table 26">
            <a:extLst>
              <a:ext uri="{FF2B5EF4-FFF2-40B4-BE49-F238E27FC236}">
                <a16:creationId xmlns:a16="http://schemas.microsoft.com/office/drawing/2014/main" id="{DF14723A-7407-06F4-C437-8400A01B5F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153861"/>
              </p:ext>
            </p:extLst>
          </p:nvPr>
        </p:nvGraphicFramePr>
        <p:xfrm>
          <a:off x="7644907" y="1935058"/>
          <a:ext cx="3789682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042">
                  <a:extLst>
                    <a:ext uri="{9D8B030D-6E8A-4147-A177-3AD203B41FA5}">
                      <a16:colId xmlns:a16="http://schemas.microsoft.com/office/drawing/2014/main" val="979253751"/>
                    </a:ext>
                  </a:extLst>
                </a:gridCol>
                <a:gridCol w="1306051">
                  <a:extLst>
                    <a:ext uri="{9D8B030D-6E8A-4147-A177-3AD203B41FA5}">
                      <a16:colId xmlns:a16="http://schemas.microsoft.com/office/drawing/2014/main" val="4024974866"/>
                    </a:ext>
                  </a:extLst>
                </a:gridCol>
                <a:gridCol w="1274589">
                  <a:extLst>
                    <a:ext uri="{9D8B030D-6E8A-4147-A177-3AD203B41FA5}">
                      <a16:colId xmlns:a16="http://schemas.microsoft.com/office/drawing/2014/main" val="334958722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Frecuencia (Hz)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MATLAB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C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835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-510.9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1536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1536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13084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-471.9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512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512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76875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-211.7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657435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-61.56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1024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1024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8036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62.56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1024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1024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24492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-210.7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95120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-470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512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06372"/>
                  </a:ext>
                </a:extLst>
              </a:tr>
              <a:tr h="12745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/>
                        <a:t>-510.9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1536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0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964155"/>
                  </a:ext>
                </a:extLst>
              </a:tr>
            </a:tbl>
          </a:graphicData>
        </a:graphic>
      </p:graphicFrame>
      <p:pic>
        <p:nvPicPr>
          <p:cNvPr id="28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F6AF5E09-A46F-CFDB-51CE-2D2883B8E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4A43592-EB5D-BDA6-55A4-9F38D5F6F3C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645308" y="2211740"/>
            <a:ext cx="3840813" cy="2979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93339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OPERACIÓN MARIPOSA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12</a:t>
            </a:fld>
            <a:endParaRPr lang="en-US"/>
          </a:p>
        </p:txBody>
      </p:sp>
      <p:pic>
        <p:nvPicPr>
          <p:cNvPr id="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BA843B3F-8BD7-BB53-62AA-5FD34610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28535DA-BEAF-1191-8D7C-18FEC91F74DC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75080" y="2257961"/>
            <a:ext cx="3206320" cy="2454631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02CD2955-5E80-0CE6-1357-DDA860E364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86766840"/>
              </p:ext>
            </p:extLst>
          </p:nvPr>
        </p:nvGraphicFramePr>
        <p:xfrm>
          <a:off x="7736838" y="1706880"/>
          <a:ext cx="3789682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042">
                  <a:extLst>
                    <a:ext uri="{9D8B030D-6E8A-4147-A177-3AD203B41FA5}">
                      <a16:colId xmlns:a16="http://schemas.microsoft.com/office/drawing/2014/main" val="979253751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402497486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34958722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Frecuencia (Hz)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MATLAB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C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835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1792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325.95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8613084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233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51.1999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256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341776875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124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768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127.99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3657435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55.6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332.8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512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39478036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56.51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332.8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512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53124492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124.71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768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128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104095120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233.95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51.1999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256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925206372"/>
                  </a:ext>
                </a:extLst>
              </a:tr>
              <a:tr h="127459">
                <a:tc>
                  <a:txBody>
                    <a:bodyPr/>
                    <a:lstStyle/>
                    <a:p>
                      <a:r>
                        <a:rPr lang="en-US" sz="1400"/>
                        <a:t>250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1792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Tenorite"/>
                        </a:rPr>
                        <a:t>325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519964155"/>
                  </a:ext>
                </a:extLst>
              </a:tr>
            </a:tbl>
          </a:graphicData>
        </a:graphic>
      </p:graphicFrame>
      <p:sp>
        <p:nvSpPr>
          <p:cNvPr id="13" name="Title 25">
            <a:extLst>
              <a:ext uri="{FF2B5EF4-FFF2-40B4-BE49-F238E27FC236}">
                <a16:creationId xmlns:a16="http://schemas.microsoft.com/office/drawing/2014/main" id="{8F0707C8-A557-ED63-E296-B10BDDA0F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-327967"/>
            <a:ext cx="10515600" cy="1325563"/>
          </a:xfrm>
        </p:spPr>
        <p:txBody>
          <a:bodyPr/>
          <a:lstStyle/>
          <a:p>
            <a:r>
              <a:rPr lang="es-MX"/>
              <a:t>Señal 2</a:t>
            </a:r>
            <a:endParaRPr lang="en-US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AA96C4F-9788-581E-8BE2-7D85764B2957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677719" y="1916299"/>
            <a:ext cx="3696020" cy="3025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9396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13</a:t>
            </a:fld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C2F237E-9F76-C683-A42B-AD8EC596951F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57291" y="2310946"/>
            <a:ext cx="3086501" cy="2514671"/>
          </a:xfrm>
          <a:prstGeom prst="rect">
            <a:avLst/>
          </a:prstGeom>
        </p:spPr>
      </p:pic>
      <p:graphicFrame>
        <p:nvGraphicFramePr>
          <p:cNvPr id="28" name="Table 27">
            <a:extLst>
              <a:ext uri="{FF2B5EF4-FFF2-40B4-BE49-F238E27FC236}">
                <a16:creationId xmlns:a16="http://schemas.microsoft.com/office/drawing/2014/main" id="{5A7E79C4-2928-05D1-087A-AD2C679D29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22933"/>
              </p:ext>
            </p:extLst>
          </p:nvPr>
        </p:nvGraphicFramePr>
        <p:xfrm>
          <a:off x="7663298" y="1706880"/>
          <a:ext cx="3789682" cy="3444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042">
                  <a:extLst>
                    <a:ext uri="{9D8B030D-6E8A-4147-A177-3AD203B41FA5}">
                      <a16:colId xmlns:a16="http://schemas.microsoft.com/office/drawing/2014/main" val="979253751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4024974866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34958722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Frecuencia (Hz)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MATLAB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C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358358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-121.97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613084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-114.9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640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639.99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1776875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-42.66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140.8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140.8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3657435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-6.52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25.6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25.6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478036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7.52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25.6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25.59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124492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42.99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140.8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140.79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951207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115.9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256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256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5206372"/>
                  </a:ext>
                </a:extLst>
              </a:tr>
              <a:tr h="127459">
                <a:tc>
                  <a:txBody>
                    <a:bodyPr/>
                    <a:lstStyle/>
                    <a:p>
                      <a:r>
                        <a:rPr lang="en-US" sz="1400"/>
                        <a:t>122.98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640</a:t>
                      </a:r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/>
                        <a:t>639.99</a:t>
                      </a:r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964155"/>
                  </a:ext>
                </a:extLst>
              </a:tr>
            </a:tbl>
          </a:graphicData>
        </a:graphic>
      </p:graphicFrame>
      <p:sp>
        <p:nvSpPr>
          <p:cNvPr id="29" name="Title 25">
            <a:extLst>
              <a:ext uri="{FF2B5EF4-FFF2-40B4-BE49-F238E27FC236}">
                <a16:creationId xmlns:a16="http://schemas.microsoft.com/office/drawing/2014/main" id="{E9A73FB0-D265-3C36-F2C7-2DB9C1581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-327967"/>
            <a:ext cx="10515600" cy="1325563"/>
          </a:xfrm>
        </p:spPr>
        <p:txBody>
          <a:bodyPr/>
          <a:lstStyle/>
          <a:p>
            <a:r>
              <a:rPr lang="es-MX"/>
              <a:t>Señal 3</a:t>
            </a:r>
            <a:endParaRPr lang="en-US"/>
          </a:p>
        </p:txBody>
      </p:sp>
      <p:pic>
        <p:nvPicPr>
          <p:cNvPr id="30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9CCDF45C-AB91-16B6-3485-F4458E6C6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8EE0BCD5-DA1B-F00C-29F5-A0ECF697EAF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631497" y="1917290"/>
            <a:ext cx="3795102" cy="2908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564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A1D66-ED41-8139-EDEC-5DBD163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0685" y="6389016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13971F-4310-BF23-E8C1-15495759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1612" y="6389016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BD82C-FC92-A1F9-5C83-6AE8AF44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11" y="6206453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14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FE5B57-1438-7082-F737-0B845C085753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</a:blip>
          <a:stretch>
            <a:fillRect/>
          </a:stretch>
        </p:blipFill>
        <p:spPr>
          <a:xfrm>
            <a:off x="452313" y="2085451"/>
            <a:ext cx="3225340" cy="2514672"/>
          </a:xfrm>
          <a:prstGeom prst="rect">
            <a:avLst/>
          </a:prstGeom>
        </p:spPr>
      </p:pic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74D050-5317-495E-EAC0-1BA0ECC6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298632"/>
              </p:ext>
            </p:extLst>
          </p:nvPr>
        </p:nvGraphicFramePr>
        <p:xfrm>
          <a:off x="7706091" y="1864507"/>
          <a:ext cx="3789682" cy="2956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042">
                  <a:extLst>
                    <a:ext uri="{9D8B030D-6E8A-4147-A177-3AD203B41FA5}">
                      <a16:colId xmlns:a16="http://schemas.microsoft.com/office/drawing/2014/main" val="3955510165"/>
                    </a:ext>
                  </a:extLst>
                </a:gridCol>
                <a:gridCol w="1300480">
                  <a:extLst>
                    <a:ext uri="{9D8B030D-6E8A-4147-A177-3AD203B41FA5}">
                      <a16:colId xmlns:a16="http://schemas.microsoft.com/office/drawing/2014/main" val="744601069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74069572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Frecuencia (Hz)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MATLAB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C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644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-50.9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85.12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85.1198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228003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-26.7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128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127.99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21385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-20.7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14.08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14.0801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13525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-25.2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108.8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108.8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017914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25.3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108.8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108.7999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0233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21.7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14.08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14.07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483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27.7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128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128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40486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50.8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85.12</a:t>
                      </a:r>
                      <a:endParaRPr lang="en-US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400"/>
                        <a:t>85.12</a:t>
                      </a:r>
                      <a:endParaRPr 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409053"/>
                  </a:ext>
                </a:extLst>
              </a:tr>
            </a:tbl>
          </a:graphicData>
        </a:graphic>
      </p:graphicFrame>
      <p:sp>
        <p:nvSpPr>
          <p:cNvPr id="13" name="Title 25">
            <a:extLst>
              <a:ext uri="{FF2B5EF4-FFF2-40B4-BE49-F238E27FC236}">
                <a16:creationId xmlns:a16="http://schemas.microsoft.com/office/drawing/2014/main" id="{2399F44B-98E0-E709-E8EE-AC901F48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-327967"/>
            <a:ext cx="10515600" cy="1325563"/>
          </a:xfrm>
        </p:spPr>
        <p:txBody>
          <a:bodyPr/>
          <a:lstStyle/>
          <a:p>
            <a:r>
              <a:rPr lang="es-MX"/>
              <a:t>Señal 4</a:t>
            </a:r>
            <a:endParaRPr lang="en-US"/>
          </a:p>
        </p:txBody>
      </p:sp>
      <p:pic>
        <p:nvPicPr>
          <p:cNvPr id="1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F944FDCB-770C-BD1A-9D59-924E87DA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53350F7-551F-D025-1C53-89121CFF12B0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4045887" y="2018806"/>
            <a:ext cx="3269313" cy="2581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149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A1D66-ED41-8139-EDEC-5DBD163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0685" y="6389016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13971F-4310-BF23-E8C1-15495759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1612" y="6389016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BD82C-FC92-A1F9-5C83-6AE8AF44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11" y="6206453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15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74D050-5317-495E-EAC0-1BA0ECC6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6394761"/>
              </p:ext>
            </p:extLst>
          </p:nvPr>
        </p:nvGraphicFramePr>
        <p:xfrm>
          <a:off x="7706091" y="1864507"/>
          <a:ext cx="2489202" cy="3261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09042">
                  <a:extLst>
                    <a:ext uri="{9D8B030D-6E8A-4147-A177-3AD203B41FA5}">
                      <a16:colId xmlns:a16="http://schemas.microsoft.com/office/drawing/2014/main" val="3955510165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740695723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Frecuencia (Hz)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C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644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 dirty="0"/>
                        <a:t>-255.5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449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228003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-125.245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294.37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13525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-61.11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017914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217.84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0233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565.06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483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28.05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565.74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40486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29.05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110.48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409053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400"/>
                        <a:t>63.12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/>
                        <a:t>228.31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48692193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s-MX" sz="1400"/>
                        <a:t>127.249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en-US" sz="1400" dirty="0"/>
                        <a:t>294.37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4300542"/>
                  </a:ext>
                </a:extLst>
              </a:tr>
            </a:tbl>
          </a:graphicData>
        </a:graphic>
      </p:graphicFrame>
      <p:sp>
        <p:nvSpPr>
          <p:cNvPr id="13" name="Title 25">
            <a:extLst>
              <a:ext uri="{FF2B5EF4-FFF2-40B4-BE49-F238E27FC236}">
                <a16:creationId xmlns:a16="http://schemas.microsoft.com/office/drawing/2014/main" id="{2399F44B-98E0-E709-E8EE-AC901F48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173" y="384267"/>
            <a:ext cx="10515600" cy="1325563"/>
          </a:xfrm>
        </p:spPr>
        <p:txBody>
          <a:bodyPr/>
          <a:lstStyle/>
          <a:p>
            <a:r>
              <a:rPr lang="es-MX" dirty="0"/>
              <a:t>Señal sin perturbación motor eje z</a:t>
            </a:r>
            <a:endParaRPr lang="en-US" dirty="0"/>
          </a:p>
        </p:txBody>
      </p:sp>
      <p:pic>
        <p:nvPicPr>
          <p:cNvPr id="1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F944FDCB-770C-BD1A-9D59-924E87DA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8BB038D-B9FD-AE89-E45C-8F573033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149820" y="2138709"/>
            <a:ext cx="3783891" cy="286001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74B0E40-67F5-9535-8203-978F4B73A551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881967" y="2138709"/>
            <a:ext cx="3574090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1931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6AA1D66-ED41-8139-EDEC-5DBD16310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260685" y="6389016"/>
            <a:ext cx="2743200" cy="365125"/>
          </a:xfrm>
        </p:spPr>
        <p:txBody>
          <a:bodyPr/>
          <a:lstStyle/>
          <a:p>
            <a:r>
              <a:rPr lang="en-US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D13971F-4310-BF23-E8C1-154957590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11612" y="6389016"/>
            <a:ext cx="4114800" cy="365125"/>
          </a:xfrm>
        </p:spPr>
        <p:txBody>
          <a:bodyPr/>
          <a:lstStyle/>
          <a:p>
            <a:r>
              <a:rPr lang="en-US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CCBD82C-FC92-A1F9-5C83-6AE8AF44FA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995611" y="6206453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16</a:t>
            </a:fld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B774D050-5317-495E-EAC0-1BA0ECC6E6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111986"/>
              </p:ext>
            </p:extLst>
          </p:nvPr>
        </p:nvGraphicFramePr>
        <p:xfrm>
          <a:off x="8239490" y="1818944"/>
          <a:ext cx="2648099" cy="3566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75806">
                  <a:extLst>
                    <a:ext uri="{9D8B030D-6E8A-4147-A177-3AD203B41FA5}">
                      <a16:colId xmlns:a16="http://schemas.microsoft.com/office/drawing/2014/main" val="3955510165"/>
                    </a:ext>
                  </a:extLst>
                </a:gridCol>
                <a:gridCol w="1372293">
                  <a:extLst>
                    <a:ext uri="{9D8B030D-6E8A-4147-A177-3AD203B41FA5}">
                      <a16:colId xmlns:a16="http://schemas.microsoft.com/office/drawing/2014/main" val="744601069"/>
                    </a:ext>
                  </a:extLst>
                </a:gridCol>
              </a:tblGrid>
              <a:tr h="264619"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Frecuencia (Hz)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MX" sz="1400">
                          <a:solidFill>
                            <a:schemeClr val="bg1"/>
                          </a:solidFill>
                        </a:rPr>
                        <a:t>Magnitud MATLAB</a:t>
                      </a:r>
                      <a:endParaRPr lang="en-US" sz="1400">
                        <a:solidFill>
                          <a:schemeClr val="bg1"/>
                        </a:solidFill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81644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-255.5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528.8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1228003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-195.382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-253.496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5521385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-131.259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342.985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5135251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-133.955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337.205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9017914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127.247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596.38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4450233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-25.049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648.43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884836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25.052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648.437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8404869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n-US" sz="1400"/>
                        <a:t>128.251</a:t>
                      </a:r>
                      <a:endParaRPr lang="es-MX" sz="14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596.379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7409053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130.2627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337.2049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8197650"/>
                  </a:ext>
                </a:extLst>
              </a:tr>
              <a:tr h="264619">
                <a:tc>
                  <a:txBody>
                    <a:bodyPr/>
                    <a:lstStyle/>
                    <a:p>
                      <a:r>
                        <a:rPr lang="es-MX" sz="1400"/>
                        <a:t>134.2627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/>
                        <a:t>342.085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986264"/>
                  </a:ext>
                </a:extLst>
              </a:tr>
            </a:tbl>
          </a:graphicData>
        </a:graphic>
      </p:graphicFrame>
      <p:sp>
        <p:nvSpPr>
          <p:cNvPr id="13" name="Title 25">
            <a:extLst>
              <a:ext uri="{FF2B5EF4-FFF2-40B4-BE49-F238E27FC236}">
                <a16:creationId xmlns:a16="http://schemas.microsoft.com/office/drawing/2014/main" id="{2399F44B-98E0-E709-E8EE-AC901F481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4840" y="-327967"/>
            <a:ext cx="10515600" cy="1325563"/>
          </a:xfrm>
        </p:spPr>
        <p:txBody>
          <a:bodyPr/>
          <a:lstStyle/>
          <a:p>
            <a:r>
              <a:rPr lang="es-MX"/>
              <a:t>Señal con perturbación motor eje z</a:t>
            </a:r>
            <a:endParaRPr lang="en-US"/>
          </a:p>
        </p:txBody>
      </p:sp>
      <p:pic>
        <p:nvPicPr>
          <p:cNvPr id="1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F944FDCB-770C-BD1A-9D59-924E87DAF0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999FEE2-F9B9-351C-B7A8-B6059303BD06}"/>
              </a:ext>
            </a:extLst>
          </p:cNvPr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4332553" y="2080660"/>
            <a:ext cx="3696091" cy="28472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1AC918C-35EC-7885-7073-F481845EDBB4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811808" y="2151633"/>
            <a:ext cx="3520745" cy="270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943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OPERACIÓN MARIPOSA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BA843B3F-8BD7-BB53-62AA-5FD34610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BD145D5-EE2E-C870-472E-B786E480B1F9}"/>
              </a:ext>
            </a:extLst>
          </p:cNvPr>
          <p:cNvSpPr txBox="1">
            <a:spLocks/>
          </p:cNvSpPr>
          <p:nvPr/>
        </p:nvSpPr>
        <p:spPr>
          <a:xfrm>
            <a:off x="8630280" y="2647785"/>
            <a:ext cx="3447819" cy="19474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Modelo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físico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:</a:t>
            </a: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NUCLEO H745ZI-Q 	</a:t>
            </a: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Puente H</a:t>
            </a: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Motor DC</a:t>
            </a:r>
            <a:b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MPU6050</a:t>
            </a:r>
          </a:p>
          <a:p>
            <a:pPr marL="0" indent="0">
              <a:buNone/>
            </a:pPr>
            <a:endParaRPr lang="es-MX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47F7DF8-7BEE-9479-44FC-2460A2318BF9}"/>
              </a:ext>
            </a:extLst>
          </p:cNvPr>
          <p:cNvSpPr txBox="1">
            <a:spLocks/>
          </p:cNvSpPr>
          <p:nvPr/>
        </p:nvSpPr>
        <p:spPr>
          <a:xfrm>
            <a:off x="495515" y="23601"/>
            <a:ext cx="9974365" cy="1225052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err="1"/>
              <a:t>Medición</a:t>
            </a:r>
            <a:r>
              <a:rPr lang="en-US"/>
              <a:t> de </a:t>
            </a:r>
            <a:r>
              <a:rPr lang="en-US" err="1"/>
              <a:t>valores</a:t>
            </a:r>
            <a:r>
              <a:rPr lang="en-US"/>
              <a:t> dados </a:t>
            </a:r>
            <a:r>
              <a:rPr lang="en-US" err="1"/>
              <a:t>por</a:t>
            </a:r>
            <a:r>
              <a:rPr lang="en-US"/>
              <a:t> mpu6050 y </a:t>
            </a:r>
            <a:r>
              <a:rPr lang="en-US" err="1"/>
              <a:t>aplicación</a:t>
            </a:r>
            <a:r>
              <a:rPr lang="en-US"/>
              <a:t> de fft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6D75F76-F808-B107-8A77-97DF9E2F4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515" y="1380499"/>
            <a:ext cx="7156717" cy="515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4329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OPERACIÓN MARIPOSA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18</a:t>
            </a:fld>
            <a:endParaRPr lang="en-US"/>
          </a:p>
        </p:txBody>
      </p:sp>
      <p:pic>
        <p:nvPicPr>
          <p:cNvPr id="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BA843B3F-8BD7-BB53-62AA-5FD34610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1BD145D5-EE2E-C870-472E-B786E480B1F9}"/>
              </a:ext>
            </a:extLst>
          </p:cNvPr>
          <p:cNvSpPr txBox="1">
            <a:spLocks/>
          </p:cNvSpPr>
          <p:nvPr/>
        </p:nvSpPr>
        <p:spPr>
          <a:xfrm>
            <a:off x="485890" y="2455279"/>
            <a:ext cx="3447819" cy="19474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MX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itle 2">
            <a:extLst>
              <a:ext uri="{FF2B5EF4-FFF2-40B4-BE49-F238E27FC236}">
                <a16:creationId xmlns:a16="http://schemas.microsoft.com/office/drawing/2014/main" id="{747F7DF8-7BEE-9479-44FC-2460A2318BF9}"/>
              </a:ext>
            </a:extLst>
          </p:cNvPr>
          <p:cNvSpPr txBox="1">
            <a:spLocks/>
          </p:cNvSpPr>
          <p:nvPr/>
        </p:nvSpPr>
        <p:spPr>
          <a:xfrm>
            <a:off x="485890" y="133203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err="1"/>
              <a:t>Medición</a:t>
            </a:r>
            <a:r>
              <a:rPr lang="en-US"/>
              <a:t> de </a:t>
            </a:r>
            <a:r>
              <a:rPr lang="en-US" err="1"/>
              <a:t>valores</a:t>
            </a:r>
            <a:r>
              <a:rPr lang="en-US"/>
              <a:t> dados </a:t>
            </a:r>
            <a:r>
              <a:rPr lang="en-US" err="1"/>
              <a:t>por</a:t>
            </a:r>
            <a:r>
              <a:rPr lang="en-US"/>
              <a:t> mpu6050 y </a:t>
            </a:r>
            <a:r>
              <a:rPr lang="en-US" err="1"/>
              <a:t>aplicación</a:t>
            </a:r>
            <a:r>
              <a:rPr lang="en-US"/>
              <a:t> de fft</a:t>
            </a:r>
          </a:p>
        </p:txBody>
      </p:sp>
      <p:pic>
        <p:nvPicPr>
          <p:cNvPr id="2" name="IMG_6568">
            <a:hlinkClick r:id="" action="ppaction://media"/>
            <a:extLst>
              <a:ext uri="{FF2B5EF4-FFF2-40B4-BE49-F238E27FC236}">
                <a16:creationId xmlns:a16="http://schemas.microsoft.com/office/drawing/2014/main" id="{2CB4889E-C020-E7AC-B43E-CE4134782D1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55332" y="1664881"/>
            <a:ext cx="7972499" cy="4507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088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2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250" y="1267466"/>
            <a:ext cx="5111750" cy="2263602"/>
          </a:xfrm>
        </p:spPr>
        <p:txBody>
          <a:bodyPr anchor="b">
            <a:normAutofit/>
          </a:bodyPr>
          <a:lstStyle/>
          <a:p>
            <a:r>
              <a:rPr lang="en-US"/>
              <a:t>Gracias </a:t>
            </a:r>
            <a:r>
              <a:rPr lang="en-US" err="1"/>
              <a:t>por</a:t>
            </a:r>
            <a:r>
              <a:rPr lang="en-US"/>
              <a:t> </a:t>
            </a:r>
            <a:r>
              <a:rPr lang="en-US" err="1"/>
              <a:t>su</a:t>
            </a:r>
            <a:r>
              <a:rPr lang="en-US"/>
              <a:t> </a:t>
            </a:r>
            <a:r>
              <a:rPr lang="en-US" err="1"/>
              <a:t>atención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7C7382-18E7-4821-8C61-461D6BBE08F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2023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90FA1B-5022-47AB-A0AE-8F5C57979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AGRADECIMIENTO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A49DFD55-3C28-40EF-9E31-A92D2E4017FF}" type="slidenum">
              <a:rPr lang="en-US" smtClean="0"/>
              <a:pPr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F5859-10C9-4588-9727-B9362E26C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0857" y="-339084"/>
            <a:ext cx="2895600" cy="2054606"/>
          </a:xfrm>
        </p:spPr>
        <p:txBody>
          <a:bodyPr/>
          <a:lstStyle/>
          <a:p>
            <a:r>
              <a:rPr lang="en-US" sz="4000" err="1">
                <a:solidFill>
                  <a:schemeClr val="tx1"/>
                </a:solidFill>
              </a:rPr>
              <a:t>índice</a:t>
            </a:r>
            <a:endParaRPr lang="en-US" sz="4000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71D7E5-EF66-4BCD-8DAA-E9061157F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3569" y="1853656"/>
            <a:ext cx="6433872" cy="3352800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err="1">
                <a:solidFill>
                  <a:schemeClr val="tx1"/>
                </a:solidFill>
              </a:rPr>
              <a:t>Introducción</a:t>
            </a:r>
            <a:r>
              <a:rPr lang="en-US" sz="1800">
                <a:solidFill>
                  <a:schemeClr val="tx1"/>
                </a:solidFill>
              </a:rPr>
              <a:t> (</a:t>
            </a:r>
            <a:r>
              <a:rPr lang="en-US" sz="1800" err="1">
                <a:solidFill>
                  <a:schemeClr val="tx1"/>
                </a:solidFill>
              </a:rPr>
              <a:t>Problema</a:t>
            </a:r>
            <a:r>
              <a:rPr lang="en-US" sz="1800">
                <a:solidFill>
                  <a:schemeClr val="tx1"/>
                </a:solidFill>
              </a:rPr>
              <a:t> a Resolver)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err="1">
                <a:solidFill>
                  <a:schemeClr val="tx1"/>
                </a:solidFill>
              </a:rPr>
              <a:t>Contexto</a:t>
            </a:r>
            <a:r>
              <a:rPr lang="en-US" sz="1800">
                <a:solidFill>
                  <a:schemeClr val="tx1"/>
                </a:solidFill>
              </a:rPr>
              <a:t> (Marco </a:t>
            </a:r>
            <a:r>
              <a:rPr lang="en-US" sz="1800" err="1">
                <a:solidFill>
                  <a:schemeClr val="tx1"/>
                </a:solidFill>
              </a:rPr>
              <a:t>Teórico</a:t>
            </a:r>
            <a:r>
              <a:rPr lang="en-US" sz="1800">
                <a:solidFill>
                  <a:schemeClr val="tx1"/>
                </a:solidFill>
              </a:rPr>
              <a:t>)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err="1">
                <a:solidFill>
                  <a:schemeClr val="tx1"/>
                </a:solidFill>
              </a:rPr>
              <a:t>Aplicación</a:t>
            </a:r>
            <a:r>
              <a:rPr lang="en-US" sz="1800">
                <a:solidFill>
                  <a:schemeClr val="tx1"/>
                </a:solidFill>
              </a:rPr>
              <a:t> de </a:t>
            </a:r>
            <a:r>
              <a:rPr lang="en-US" sz="1800" err="1">
                <a:solidFill>
                  <a:schemeClr val="tx1"/>
                </a:solidFill>
              </a:rPr>
              <a:t>Transformada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err="1">
                <a:solidFill>
                  <a:schemeClr val="tx1"/>
                </a:solidFill>
              </a:rPr>
              <a:t>Rápida</a:t>
            </a:r>
            <a:r>
              <a:rPr lang="en-US" sz="1800">
                <a:solidFill>
                  <a:schemeClr val="tx1"/>
                </a:solidFill>
              </a:rPr>
              <a:t> de Fourier (FFT)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>
                <a:solidFill>
                  <a:schemeClr val="tx1"/>
                </a:solidFill>
              </a:rPr>
              <a:t>Bit </a:t>
            </a:r>
            <a:r>
              <a:rPr lang="en-US" sz="1800" err="1">
                <a:solidFill>
                  <a:schemeClr val="tx1"/>
                </a:solidFill>
              </a:rPr>
              <a:t>Revorder</a:t>
            </a:r>
            <a:r>
              <a:rPr lang="en-US" sz="1800">
                <a:solidFill>
                  <a:schemeClr val="tx1"/>
                </a:solidFill>
              </a:rPr>
              <a:t>	</a:t>
            </a:r>
          </a:p>
          <a:p>
            <a:pPr marL="800100" lvl="1" indent="-342900">
              <a:buFont typeface="Wingdings" panose="05000000000000000000" pitchFamily="2" charset="2"/>
              <a:buChar char="§"/>
            </a:pPr>
            <a:r>
              <a:rPr lang="en-US" sz="1800" err="1">
                <a:solidFill>
                  <a:schemeClr val="tx1"/>
                </a:solidFill>
              </a:rPr>
              <a:t>Algoritmo</a:t>
            </a:r>
            <a:endParaRPr lang="en-US" sz="1800">
              <a:solidFill>
                <a:schemeClr val="tx1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err="1">
                <a:solidFill>
                  <a:schemeClr val="tx1"/>
                </a:solidFill>
              </a:rPr>
              <a:t>Comprobación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err="1">
                <a:solidFill>
                  <a:schemeClr val="tx1"/>
                </a:solidFill>
              </a:rPr>
              <a:t>en</a:t>
            </a:r>
            <a:r>
              <a:rPr lang="en-US" sz="1800">
                <a:solidFill>
                  <a:schemeClr val="tx1"/>
                </a:solidFill>
              </a:rPr>
              <a:t> MATLAB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en-US" sz="1800" err="1">
                <a:solidFill>
                  <a:schemeClr val="tx1"/>
                </a:solidFill>
              </a:rPr>
              <a:t>Implementación</a:t>
            </a:r>
            <a:r>
              <a:rPr lang="en-US" sz="1800">
                <a:solidFill>
                  <a:schemeClr val="tx1"/>
                </a:solidFill>
              </a:rPr>
              <a:t> </a:t>
            </a:r>
            <a:r>
              <a:rPr lang="en-US" sz="1800" err="1">
                <a:solidFill>
                  <a:schemeClr val="tx1"/>
                </a:solidFill>
              </a:rPr>
              <a:t>en</a:t>
            </a:r>
            <a:r>
              <a:rPr lang="en-US" sz="1800">
                <a:solidFill>
                  <a:schemeClr val="tx1"/>
                </a:solidFill>
              </a:rPr>
              <a:t> motor con MPU6050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B5BAF8-EA80-4AD4-8D83-5960C29957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C19884-873C-4D13-BE6D-318CF07B0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9396" y="6356350"/>
            <a:ext cx="2482842" cy="365125"/>
          </a:xfrm>
        </p:spPr>
        <p:txBody>
          <a:bodyPr/>
          <a:lstStyle/>
          <a:p>
            <a:r>
              <a:rPr lang="en-US" err="1"/>
              <a:t>Índice</a:t>
            </a: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991F00-87A7-45A6-8029-B097FA7249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48105" y="6492875"/>
            <a:ext cx="987552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/>
          </a:p>
        </p:txBody>
      </p:sp>
      <p:pic>
        <p:nvPicPr>
          <p:cNvPr id="6148" name="Picture 4" descr="Symbols: electrical installations - machines - motors">
            <a:extLst>
              <a:ext uri="{FF2B5EF4-FFF2-40B4-BE49-F238E27FC236}">
                <a16:creationId xmlns:a16="http://schemas.microsoft.com/office/drawing/2014/main" id="{B36101EB-F84D-BD14-0CAD-47795E71519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69" t="24574" r="19997" b="18483"/>
          <a:stretch/>
        </p:blipFill>
        <p:spPr bwMode="auto">
          <a:xfrm>
            <a:off x="9986034" y="1715522"/>
            <a:ext cx="1372397" cy="1295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frequency - A question about sampling rate of cosine signal - Signal  Processing Stack Exchange">
            <a:extLst>
              <a:ext uri="{FF2B5EF4-FFF2-40B4-BE49-F238E27FC236}">
                <a16:creationId xmlns:a16="http://schemas.microsoft.com/office/drawing/2014/main" id="{C5DC6746-87B0-B471-40FF-6F8259E73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632"/>
          <a:stretch/>
        </p:blipFill>
        <p:spPr bwMode="auto">
          <a:xfrm>
            <a:off x="7067566" y="3921906"/>
            <a:ext cx="4798503" cy="1776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Joseph Fourier | Biography &amp; Facts | Britannica">
            <a:extLst>
              <a:ext uri="{FF2B5EF4-FFF2-40B4-BE49-F238E27FC236}">
                <a16:creationId xmlns:a16="http://schemas.microsoft.com/office/drawing/2014/main" id="{7F992053-56F8-741F-3171-9873B7B15C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3537" y="957002"/>
            <a:ext cx="2228189" cy="251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948DC2B6-397C-B2DE-D77D-E7DA8B924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32195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5700" y="1394662"/>
            <a:ext cx="10515600" cy="1325563"/>
          </a:xfrm>
        </p:spPr>
        <p:txBody>
          <a:bodyPr/>
          <a:lstStyle/>
          <a:p>
            <a:pPr algn="l"/>
            <a:r>
              <a:rPr lang="en-US" err="1"/>
              <a:t>Introducción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err="1"/>
              <a:t>Algoritmo</a:t>
            </a:r>
            <a:r>
              <a:rPr lang="en-US"/>
              <a:t> de </a:t>
            </a:r>
            <a:r>
              <a:rPr lang="en-US" err="1"/>
              <a:t>Transformada</a:t>
            </a:r>
            <a:r>
              <a:rPr lang="en-US"/>
              <a:t> de Fourier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A51DA9FA-9544-4359-7A3B-F355BF811119}"/>
              </a:ext>
            </a:extLst>
          </p:cNvPr>
          <p:cNvSpPr txBox="1">
            <a:spLocks/>
          </p:cNvSpPr>
          <p:nvPr/>
        </p:nvSpPr>
        <p:spPr>
          <a:xfrm>
            <a:off x="8112994" y="2917257"/>
            <a:ext cx="3421592" cy="226360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800"/>
              <a:t>4 se</a:t>
            </a:r>
            <a:r>
              <a:rPr lang="es-MX" sz="1800" err="1"/>
              <a:t>ñales</a:t>
            </a:r>
            <a:r>
              <a:rPr lang="es-MX" sz="1800"/>
              <a:t> dadas</a:t>
            </a:r>
          </a:p>
          <a:p>
            <a:pPr algn="r"/>
            <a:r>
              <a:rPr lang="es-MX" sz="1800" err="1"/>
              <a:t>Aplicaci</a:t>
            </a:r>
            <a:r>
              <a:rPr lang="en-US" sz="1800" err="1"/>
              <a:t>ón</a:t>
            </a:r>
            <a:r>
              <a:rPr lang="en-US" sz="1800"/>
              <a:t> de FFT para </a:t>
            </a:r>
            <a:r>
              <a:rPr lang="en-US" sz="1800" err="1"/>
              <a:t>análisis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frecuencia</a:t>
            </a:r>
            <a:r>
              <a:rPr lang="en-US" sz="1800"/>
              <a:t> </a:t>
            </a:r>
          </a:p>
          <a:p>
            <a:pPr algn="r"/>
            <a:r>
              <a:rPr lang="en-US" sz="1800" err="1"/>
              <a:t>Aplicar</a:t>
            </a:r>
            <a:r>
              <a:rPr lang="en-US" sz="1800"/>
              <a:t> </a:t>
            </a:r>
            <a:r>
              <a:rPr lang="en-US" sz="1800" err="1"/>
              <a:t>modelo</a:t>
            </a:r>
            <a:r>
              <a:rPr lang="en-US" sz="1800"/>
              <a:t> con </a:t>
            </a:r>
            <a:r>
              <a:rPr lang="en-US" sz="1800" err="1"/>
              <a:t>mediciones</a:t>
            </a:r>
            <a:r>
              <a:rPr lang="en-US" sz="1800"/>
              <a:t> de MPU6050</a:t>
            </a:r>
            <a:br>
              <a:rPr lang="en-US" sz="1800"/>
            </a:br>
            <a:endParaRPr lang="en-US" sz="1800"/>
          </a:p>
          <a:p>
            <a:pPr algn="r"/>
            <a:endParaRPr lang="en-US" sz="1800"/>
          </a:p>
          <a:p>
            <a:pPr marL="0" indent="0" algn="r">
              <a:buNone/>
            </a:pPr>
            <a:br>
              <a:rPr lang="en-US" sz="1800"/>
            </a:br>
            <a:endParaRPr lang="en-US" sz="18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496CA5-6873-E5C4-C76D-B10640C46A2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361"/>
          <a:stretch/>
        </p:blipFill>
        <p:spPr>
          <a:xfrm>
            <a:off x="295276" y="136525"/>
            <a:ext cx="3580096" cy="28287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8DA3B57-FCFF-1C2F-81B2-B72DD8C68F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382"/>
          <a:stretch/>
        </p:blipFill>
        <p:spPr>
          <a:xfrm>
            <a:off x="4204135" y="136525"/>
            <a:ext cx="3580096" cy="28287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18C4E06-E6CE-A132-FB1C-65B36D14F47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6448"/>
          <a:stretch/>
        </p:blipFill>
        <p:spPr>
          <a:xfrm>
            <a:off x="4000501" y="3265569"/>
            <a:ext cx="3783730" cy="3003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5E05019-8C6A-08B1-3801-6B5D1AE93FB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683"/>
          <a:stretch/>
        </p:blipFill>
        <p:spPr>
          <a:xfrm>
            <a:off x="255586" y="3244610"/>
            <a:ext cx="3744915" cy="2936977"/>
          </a:xfrm>
          <a:prstGeom prst="rect">
            <a:avLst/>
          </a:prstGeom>
        </p:spPr>
      </p:pic>
      <p:pic>
        <p:nvPicPr>
          <p:cNvPr id="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A56BAD49-7EF3-A974-FBBB-D588521BF9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9682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032933" y="-353158"/>
            <a:ext cx="10515600" cy="1325563"/>
          </a:xfrm>
        </p:spPr>
        <p:txBody>
          <a:bodyPr/>
          <a:lstStyle/>
          <a:p>
            <a:r>
              <a:rPr lang="en-US" err="1"/>
              <a:t>Transformada</a:t>
            </a:r>
            <a:r>
              <a:rPr lang="en-US"/>
              <a:t> </a:t>
            </a:r>
            <a:r>
              <a:rPr lang="en-US" err="1"/>
              <a:t>rápida</a:t>
            </a:r>
            <a:r>
              <a:rPr lang="en-US"/>
              <a:t> de Fourier (FFT)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FFT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/>
          </a:p>
        </p:txBody>
      </p:sp>
      <p:pic>
        <p:nvPicPr>
          <p:cNvPr id="3074" name="Picture 2" descr="How are fast Fourier transforms used in vibration analysis">
            <a:extLst>
              <a:ext uri="{FF2B5EF4-FFF2-40B4-BE49-F238E27FC236}">
                <a16:creationId xmlns:a16="http://schemas.microsoft.com/office/drawing/2014/main" id="{A90FE857-6736-EB94-D4C7-B9297F2181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402" y="3021413"/>
            <a:ext cx="8102598" cy="33349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DE54620-F460-3427-E402-F4EFFF20267F}"/>
              </a:ext>
            </a:extLst>
          </p:cNvPr>
          <p:cNvSpPr txBox="1">
            <a:spLocks/>
          </p:cNvSpPr>
          <p:nvPr/>
        </p:nvSpPr>
        <p:spPr>
          <a:xfrm>
            <a:off x="569630" y="1337549"/>
            <a:ext cx="4992969" cy="19474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Una se</a:t>
            </a:r>
            <a:r>
              <a:rPr lang="es-MX" sz="1800" err="1"/>
              <a:t>ñal</a:t>
            </a:r>
            <a:r>
              <a:rPr lang="es-MX" sz="1800"/>
              <a:t> se descompone en una suma infinita de sin</a:t>
            </a:r>
            <a:r>
              <a:rPr lang="en-US" sz="1800"/>
              <a:t>(x) y cos(x)</a:t>
            </a:r>
          </a:p>
          <a:p>
            <a:r>
              <a:rPr lang="en-US" sz="1800" err="1"/>
              <a:t>Espectro</a:t>
            </a:r>
            <a:r>
              <a:rPr lang="en-US" sz="1800"/>
              <a:t> de la se</a:t>
            </a:r>
            <a:r>
              <a:rPr lang="es-MX" sz="1800" err="1"/>
              <a:t>ñal</a:t>
            </a:r>
            <a:r>
              <a:rPr lang="es-MX" sz="1800"/>
              <a:t> es sim</a:t>
            </a:r>
            <a:r>
              <a:rPr lang="en-US" sz="1800" err="1"/>
              <a:t>étrico</a:t>
            </a:r>
            <a:r>
              <a:rPr lang="en-US" sz="1800"/>
              <a:t> </a:t>
            </a:r>
            <a:r>
              <a:rPr lang="en-US" sz="1800" err="1"/>
              <a:t>respecto</a:t>
            </a:r>
            <a:r>
              <a:rPr lang="en-US" sz="1800"/>
              <a:t> al </a:t>
            </a:r>
            <a:r>
              <a:rPr lang="en-US" sz="1800" err="1"/>
              <a:t>origen</a:t>
            </a:r>
            <a:endParaRPr lang="en-US" sz="1800"/>
          </a:p>
          <a:p>
            <a:r>
              <a:rPr lang="en-US" sz="1800"/>
              <a:t>FFT </a:t>
            </a:r>
            <a:r>
              <a:rPr lang="en-US" sz="1800" err="1"/>
              <a:t>realiza</a:t>
            </a:r>
            <a:r>
              <a:rPr lang="en-US" sz="1800"/>
              <a:t> la </a:t>
            </a:r>
            <a:r>
              <a:rPr lang="en-US" sz="1800" err="1"/>
              <a:t>misma</a:t>
            </a:r>
            <a:r>
              <a:rPr lang="en-US" sz="1800"/>
              <a:t> </a:t>
            </a:r>
            <a:r>
              <a:rPr lang="en-US" sz="1800" err="1"/>
              <a:t>transformación</a:t>
            </a:r>
            <a:r>
              <a:rPr lang="en-US" sz="1800"/>
              <a:t> que DFT </a:t>
            </a:r>
            <a:r>
              <a:rPr lang="en-US" sz="1800" err="1"/>
              <a:t>pero</a:t>
            </a:r>
            <a:r>
              <a:rPr lang="en-US" sz="1800"/>
              <a:t> de </a:t>
            </a:r>
            <a:r>
              <a:rPr lang="en-US" sz="1800" err="1"/>
              <a:t>manera</a:t>
            </a:r>
            <a:r>
              <a:rPr lang="en-US" sz="1800"/>
              <a:t> </a:t>
            </a:r>
            <a:r>
              <a:rPr lang="en-US" sz="1800" err="1"/>
              <a:t>más</a:t>
            </a:r>
            <a:r>
              <a:rPr lang="en-US" sz="1800"/>
              <a:t> </a:t>
            </a:r>
            <a:r>
              <a:rPr lang="en-US" sz="1800" err="1"/>
              <a:t>eficiente</a:t>
            </a:r>
            <a:br>
              <a:rPr lang="en-US" sz="1800"/>
            </a:br>
            <a:endParaRPr lang="en-US" sz="1800"/>
          </a:p>
          <a:p>
            <a:endParaRPr lang="en-US" sz="1800"/>
          </a:p>
          <a:p>
            <a:pPr marL="0" indent="0">
              <a:buNone/>
            </a:pPr>
            <a:br>
              <a:rPr lang="en-US" sz="1800"/>
            </a:br>
            <a:endParaRPr lang="en-US" sz="180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2D6890BD-AE53-BB00-10D4-673BBB0472C5}"/>
              </a:ext>
            </a:extLst>
          </p:cNvPr>
          <p:cNvSpPr txBox="1">
            <a:spLocks/>
          </p:cNvSpPr>
          <p:nvPr/>
        </p:nvSpPr>
        <p:spPr>
          <a:xfrm>
            <a:off x="8450324" y="3315607"/>
            <a:ext cx="3063751" cy="19474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FFT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explora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las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propiedades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de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simetría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y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periodicidad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de las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exponenciales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complejas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</a:p>
          <a:p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Resultados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intermedios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se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utilizan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multiples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veces</a:t>
            </a:r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Complejidad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se reduce de O(N^2) a O(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NlogN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</p:txBody>
      </p:sp>
      <p:pic>
        <p:nvPicPr>
          <p:cNvPr id="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CA111AEB-5771-A43E-3AE1-D728B1BD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2" descr="Explaining DFT Formula">
            <a:extLst>
              <a:ext uri="{FF2B5EF4-FFF2-40B4-BE49-F238E27FC236}">
                <a16:creationId xmlns:a16="http://schemas.microsoft.com/office/drawing/2014/main" id="{AB78E038-0D36-3B26-2BB0-34D225A88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599" y="1089583"/>
            <a:ext cx="4477149" cy="1952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7B8122C-CF61-D839-62D3-72577FB565E4}"/>
              </a:ext>
            </a:extLst>
          </p:cNvPr>
          <p:cNvSpPr txBox="1"/>
          <p:nvPr/>
        </p:nvSpPr>
        <p:spPr>
          <a:xfrm>
            <a:off x="9982199" y="170175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200" b="0" i="0">
                <a:solidFill>
                  <a:schemeClr val="bg2">
                    <a:lumMod val="50000"/>
                  </a:schemeClr>
                </a:solidFill>
                <a:effectLst/>
                <a:latin typeface="Google Sans"/>
              </a:rPr>
              <a:t>N = longitud de la secuencia</a:t>
            </a:r>
          </a:p>
          <a:p>
            <a:r>
              <a:rPr lang="es-ES" sz="1200">
                <a:solidFill>
                  <a:schemeClr val="bg2">
                    <a:lumMod val="50000"/>
                  </a:schemeClr>
                </a:solidFill>
                <a:latin typeface="Google Sans"/>
              </a:rPr>
              <a:t>K= índice de la DFT</a:t>
            </a:r>
          </a:p>
          <a:p>
            <a:r>
              <a:rPr lang="es-ES" sz="1200">
                <a:solidFill>
                  <a:schemeClr val="bg2">
                    <a:lumMod val="50000"/>
                  </a:schemeClr>
                </a:solidFill>
                <a:latin typeface="Google Sans"/>
              </a:rPr>
              <a:t>X[n] = valores de la secuencia</a:t>
            </a:r>
            <a:endParaRPr lang="en-US" sz="120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58A26CFF-3291-D398-1123-AB21C1E07310}"/>
              </a:ext>
            </a:extLst>
          </p:cNvPr>
          <p:cNvSpPr txBox="1">
            <a:spLocks/>
          </p:cNvSpPr>
          <p:nvPr/>
        </p:nvSpPr>
        <p:spPr>
          <a:xfrm>
            <a:off x="11037535" y="247124"/>
            <a:ext cx="953080" cy="1325563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err="1"/>
              <a:t>dft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372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851" y="895149"/>
            <a:ext cx="3477749" cy="586409"/>
          </a:xfrm>
        </p:spPr>
        <p:txBody>
          <a:bodyPr/>
          <a:lstStyle/>
          <a:p>
            <a:pPr algn="l"/>
            <a:r>
              <a:rPr lang="en-US"/>
              <a:t> FFT RECURSIVA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FFT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0DE54620-F460-3427-E402-F4EFFF20267F}"/>
              </a:ext>
            </a:extLst>
          </p:cNvPr>
          <p:cNvSpPr txBox="1">
            <a:spLocks/>
          </p:cNvSpPr>
          <p:nvPr/>
        </p:nvSpPr>
        <p:spPr>
          <a:xfrm>
            <a:off x="560851" y="1629074"/>
            <a:ext cx="4992969" cy="289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/>
              <a:t>Divide and conquer</a:t>
            </a:r>
          </a:p>
          <a:p>
            <a:r>
              <a:rPr lang="en-US" sz="1800"/>
              <a:t>Se divide la </a:t>
            </a:r>
            <a:r>
              <a:rPr lang="en-US" sz="1800" err="1"/>
              <a:t>secuencia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muestras</a:t>
            </a:r>
            <a:r>
              <a:rPr lang="en-US" sz="1800"/>
              <a:t> pares e </a:t>
            </a:r>
            <a:r>
              <a:rPr lang="en-US" sz="1800" err="1"/>
              <a:t>impares</a:t>
            </a:r>
            <a:r>
              <a:rPr lang="en-US" sz="1800"/>
              <a:t> y se </a:t>
            </a:r>
            <a:r>
              <a:rPr lang="en-US" sz="1800" err="1"/>
              <a:t>aplica</a:t>
            </a:r>
            <a:r>
              <a:rPr lang="en-US" sz="1800"/>
              <a:t> </a:t>
            </a:r>
            <a:r>
              <a:rPr lang="en-US" sz="1800" err="1"/>
              <a:t>recursivamente</a:t>
            </a:r>
            <a:r>
              <a:rPr lang="en-US" sz="1800"/>
              <a:t> la FFT a ambas </a:t>
            </a:r>
            <a:r>
              <a:rPr lang="en-US" sz="1800" err="1"/>
              <a:t>secuencias</a:t>
            </a:r>
            <a:endParaRPr lang="en-US" sz="1800"/>
          </a:p>
          <a:p>
            <a:r>
              <a:rPr lang="en-US" sz="1800"/>
              <a:t>Se </a:t>
            </a:r>
            <a:r>
              <a:rPr lang="en-US" sz="1800" err="1"/>
              <a:t>combinan</a:t>
            </a:r>
            <a:r>
              <a:rPr lang="en-US" sz="1800"/>
              <a:t> </a:t>
            </a:r>
            <a:r>
              <a:rPr lang="en-US" sz="1800" err="1"/>
              <a:t>los</a:t>
            </a:r>
            <a:r>
              <a:rPr lang="en-US" sz="1800"/>
              <a:t> </a:t>
            </a:r>
            <a:r>
              <a:rPr lang="en-US" sz="1800" err="1"/>
              <a:t>resultados</a:t>
            </a:r>
            <a:r>
              <a:rPr lang="en-US" sz="1800"/>
              <a:t> de </a:t>
            </a:r>
            <a:r>
              <a:rPr lang="en-US" sz="1800" err="1"/>
              <a:t>estas</a:t>
            </a:r>
            <a:r>
              <a:rPr lang="en-US" sz="1800"/>
              <a:t> FFT para </a:t>
            </a:r>
            <a:r>
              <a:rPr lang="en-US" sz="1800" err="1"/>
              <a:t>el</a:t>
            </a:r>
            <a:r>
              <a:rPr lang="en-US" sz="1800"/>
              <a:t> </a:t>
            </a:r>
            <a:r>
              <a:rPr lang="en-US" sz="1800" err="1"/>
              <a:t>resultado</a:t>
            </a:r>
            <a:r>
              <a:rPr lang="en-US" sz="1800"/>
              <a:t> final</a:t>
            </a:r>
          </a:p>
          <a:p>
            <a:r>
              <a:rPr lang="en-US" sz="1800" err="1"/>
              <a:t>Conceptualmente</a:t>
            </a:r>
            <a:r>
              <a:rPr lang="en-US" sz="1800"/>
              <a:t> </a:t>
            </a:r>
            <a:r>
              <a:rPr lang="en-US" sz="1800" err="1"/>
              <a:t>más</a:t>
            </a:r>
            <a:r>
              <a:rPr lang="en-US" sz="1800"/>
              <a:t> </a:t>
            </a:r>
            <a:r>
              <a:rPr lang="en-US" sz="1800" err="1"/>
              <a:t>sencillo</a:t>
            </a:r>
            <a:r>
              <a:rPr lang="en-US" sz="1800"/>
              <a:t> </a:t>
            </a:r>
          </a:p>
          <a:p>
            <a:r>
              <a:rPr lang="en-US" sz="1800"/>
              <a:t>Mayor </a:t>
            </a:r>
            <a:r>
              <a:rPr lang="en-US" sz="1800" err="1"/>
              <a:t>consumo</a:t>
            </a:r>
            <a:r>
              <a:rPr lang="en-US" sz="1800"/>
              <a:t> de </a:t>
            </a:r>
            <a:r>
              <a:rPr lang="en-US" sz="1800" err="1"/>
              <a:t>memoria</a:t>
            </a:r>
            <a:endParaRPr lang="en-US" sz="1800"/>
          </a:p>
          <a:p>
            <a:r>
              <a:rPr lang="en-US" sz="1800" b="1" err="1"/>
              <a:t>Complejidad</a:t>
            </a:r>
            <a:r>
              <a:rPr lang="en-US" sz="1800" b="1"/>
              <a:t>: O(</a:t>
            </a:r>
            <a:r>
              <a:rPr lang="en-US" sz="1800" b="1" err="1"/>
              <a:t>NlogN</a:t>
            </a:r>
            <a:r>
              <a:rPr lang="en-US" sz="1800" b="1"/>
              <a:t>)</a:t>
            </a:r>
          </a:p>
        </p:txBody>
      </p:sp>
      <p:pic>
        <p:nvPicPr>
          <p:cNvPr id="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CA111AEB-5771-A43E-3AE1-D728B1BD7B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C0259CBE-B172-96F2-4FED-1B6DAC70B91A}"/>
              </a:ext>
            </a:extLst>
          </p:cNvPr>
          <p:cNvSpPr txBox="1">
            <a:spLocks/>
          </p:cNvSpPr>
          <p:nvPr/>
        </p:nvSpPr>
        <p:spPr>
          <a:xfrm>
            <a:off x="6638181" y="903611"/>
            <a:ext cx="3477749" cy="58640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/>
              <a:t> FFT ITERATIVA</a:t>
            </a:r>
          </a:p>
        </p:txBody>
      </p:sp>
      <p:pic>
        <p:nvPicPr>
          <p:cNvPr id="1026" name="Picture 2" descr="Recursive connect - User Interface &amp; Gesture Icons">
            <a:extLst>
              <a:ext uri="{FF2B5EF4-FFF2-40B4-BE49-F238E27FC236}">
                <a16:creationId xmlns:a16="http://schemas.microsoft.com/office/drawing/2014/main" id="{037FAE58-A411-2D9C-C1E9-D08DF715F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4671389"/>
            <a:ext cx="1627799" cy="16277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Value Stream Mapping Iteration or Rework Loop icon">
            <a:extLst>
              <a:ext uri="{FF2B5EF4-FFF2-40B4-BE49-F238E27FC236}">
                <a16:creationId xmlns:a16="http://schemas.microsoft.com/office/drawing/2014/main" id="{DD036171-A1C6-0769-C3E8-B36F1245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15930" y="4552576"/>
            <a:ext cx="1641164" cy="1641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7514A04B-9A15-9AE4-ECDD-747BA57AF6BF}"/>
              </a:ext>
            </a:extLst>
          </p:cNvPr>
          <p:cNvCxnSpPr>
            <a:cxnSpLocks/>
          </p:cNvCxnSpPr>
          <p:nvPr/>
        </p:nvCxnSpPr>
        <p:spPr>
          <a:xfrm>
            <a:off x="6096000" y="1116531"/>
            <a:ext cx="0" cy="523981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1BEFBDA7-4549-2CC0-E90B-3AE0269D7F3C}"/>
              </a:ext>
            </a:extLst>
          </p:cNvPr>
          <p:cNvSpPr txBox="1">
            <a:spLocks/>
          </p:cNvSpPr>
          <p:nvPr/>
        </p:nvSpPr>
        <p:spPr>
          <a:xfrm>
            <a:off x="6605708" y="1639842"/>
            <a:ext cx="4992969" cy="28947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err="1"/>
              <a:t>Realiza</a:t>
            </a:r>
            <a:r>
              <a:rPr lang="en-US" sz="1800"/>
              <a:t> FFT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bucles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lugar</a:t>
            </a:r>
            <a:r>
              <a:rPr lang="en-US" sz="1800"/>
              <a:t> de </a:t>
            </a:r>
            <a:r>
              <a:rPr lang="en-US" sz="1800" err="1"/>
              <a:t>llamadas</a:t>
            </a:r>
            <a:r>
              <a:rPr lang="en-US" sz="1800"/>
              <a:t> </a:t>
            </a:r>
            <a:r>
              <a:rPr lang="en-US" sz="1800" err="1"/>
              <a:t>recursivas</a:t>
            </a:r>
            <a:endParaRPr lang="en-US" sz="1800"/>
          </a:p>
          <a:p>
            <a:r>
              <a:rPr lang="en-US" sz="1800"/>
              <a:t>Se </a:t>
            </a:r>
            <a:r>
              <a:rPr lang="en-US" sz="1800" err="1"/>
              <a:t>aplican</a:t>
            </a:r>
            <a:r>
              <a:rPr lang="en-US" sz="1800"/>
              <a:t> </a:t>
            </a:r>
            <a:r>
              <a:rPr lang="en-US" sz="1800" err="1"/>
              <a:t>sucesivamente</a:t>
            </a:r>
            <a:r>
              <a:rPr lang="en-US" sz="1800"/>
              <a:t> </a:t>
            </a:r>
            <a:r>
              <a:rPr lang="en-US" sz="1800" err="1"/>
              <a:t>operaciones</a:t>
            </a:r>
            <a:r>
              <a:rPr lang="en-US" sz="1800"/>
              <a:t> mariposa </a:t>
            </a:r>
            <a:r>
              <a:rPr lang="en-US" sz="1800" err="1"/>
              <a:t>en</a:t>
            </a:r>
            <a:r>
              <a:rPr lang="en-US" sz="1800"/>
              <a:t> la </a:t>
            </a:r>
            <a:r>
              <a:rPr lang="en-US" sz="1800" err="1"/>
              <a:t>secuencia</a:t>
            </a:r>
            <a:r>
              <a:rPr lang="en-US" sz="1800"/>
              <a:t> </a:t>
            </a:r>
            <a:r>
              <a:rPr lang="en-US" sz="1800" err="1"/>
              <a:t>reordenada</a:t>
            </a:r>
            <a:r>
              <a:rPr lang="en-US" sz="1800"/>
              <a:t> </a:t>
            </a:r>
            <a:r>
              <a:rPr lang="en-US" sz="1800" err="1"/>
              <a:t>utilizando</a:t>
            </a:r>
            <a:r>
              <a:rPr lang="en-US" sz="1800"/>
              <a:t> </a:t>
            </a:r>
            <a:r>
              <a:rPr lang="en-US" sz="1800" err="1"/>
              <a:t>bucles</a:t>
            </a:r>
            <a:r>
              <a:rPr lang="en-US" sz="1800"/>
              <a:t> </a:t>
            </a:r>
            <a:r>
              <a:rPr lang="en-US" sz="1800" err="1"/>
              <a:t>anidados</a:t>
            </a:r>
            <a:endParaRPr lang="en-US" sz="1800"/>
          </a:p>
          <a:p>
            <a:r>
              <a:rPr lang="en-US" sz="1800" err="1"/>
              <a:t>Operaciones</a:t>
            </a:r>
            <a:r>
              <a:rPr lang="en-US" sz="1800"/>
              <a:t> </a:t>
            </a:r>
            <a:r>
              <a:rPr lang="en-US" sz="1800" err="1"/>
              <a:t>por</a:t>
            </a:r>
            <a:r>
              <a:rPr lang="en-US" sz="1800"/>
              <a:t> </a:t>
            </a:r>
            <a:r>
              <a:rPr lang="en-US" sz="1800" err="1"/>
              <a:t>etapas</a:t>
            </a:r>
            <a:endParaRPr lang="en-US" sz="1800"/>
          </a:p>
          <a:p>
            <a:r>
              <a:rPr lang="en-US" sz="1800"/>
              <a:t>Más </a:t>
            </a:r>
            <a:r>
              <a:rPr lang="en-US" sz="1800" err="1"/>
              <a:t>eficiente</a:t>
            </a:r>
            <a:r>
              <a:rPr lang="en-US" sz="1800"/>
              <a:t> </a:t>
            </a:r>
            <a:r>
              <a:rPr lang="en-US" sz="1800" err="1"/>
              <a:t>en</a:t>
            </a:r>
            <a:r>
              <a:rPr lang="en-US" sz="1800"/>
              <a:t> </a:t>
            </a:r>
            <a:r>
              <a:rPr lang="en-US" sz="1800" err="1"/>
              <a:t>memoria</a:t>
            </a:r>
            <a:endParaRPr lang="en-US" sz="1800"/>
          </a:p>
          <a:p>
            <a:r>
              <a:rPr lang="en-US" sz="1800"/>
              <a:t>Código es </a:t>
            </a:r>
            <a:r>
              <a:rPr lang="en-US" sz="1800" err="1"/>
              <a:t>menos</a:t>
            </a:r>
            <a:r>
              <a:rPr lang="en-US" sz="1800"/>
              <a:t> intuitive</a:t>
            </a:r>
            <a:endParaRPr lang="en-US" sz="1800" b="1"/>
          </a:p>
          <a:p>
            <a:r>
              <a:rPr lang="en-US" sz="1800" b="1" err="1"/>
              <a:t>Complejidad</a:t>
            </a:r>
            <a:r>
              <a:rPr lang="en-US" sz="1800" b="1"/>
              <a:t>: O(</a:t>
            </a:r>
            <a:r>
              <a:rPr lang="en-US" sz="1800" b="1" err="1"/>
              <a:t>NlogN</a:t>
            </a:r>
            <a:r>
              <a:rPr lang="en-US" sz="1800" b="1"/>
              <a:t>)</a:t>
            </a:r>
          </a:p>
          <a:p>
            <a:pPr marL="0" indent="0">
              <a:buNone/>
            </a:pPr>
            <a:endParaRPr lang="en-US" sz="1800" b="1"/>
          </a:p>
        </p:txBody>
      </p:sp>
    </p:spTree>
    <p:extLst>
      <p:ext uri="{BB962C8B-B14F-4D97-AF65-F5344CB8AC3E}">
        <p14:creationId xmlns:p14="http://schemas.microsoft.com/office/powerpoint/2010/main" val="146676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24400" y="1339848"/>
            <a:ext cx="3491450" cy="1325563"/>
          </a:xfrm>
        </p:spPr>
        <p:txBody>
          <a:bodyPr/>
          <a:lstStyle/>
          <a:p>
            <a:pPr algn="l"/>
            <a:r>
              <a:rPr lang="en-US"/>
              <a:t>BIT revorder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 REVORDER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B8BA4A2-32E4-D467-06C1-6C7C6A5D8B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8420" r="4707"/>
          <a:stretch/>
        </p:blipFill>
        <p:spPr>
          <a:xfrm>
            <a:off x="3166532" y="1572929"/>
            <a:ext cx="601133" cy="40677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A6D2147-9989-6FA6-DFD0-180B62E22D8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412" r="24715"/>
          <a:stretch/>
        </p:blipFill>
        <p:spPr>
          <a:xfrm>
            <a:off x="1375832" y="1572928"/>
            <a:ext cx="1456267" cy="40677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4574003-F221-6D9A-8199-9CEE7A7F7FB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86975"/>
          <a:stretch/>
        </p:blipFill>
        <p:spPr>
          <a:xfrm>
            <a:off x="577353" y="1572930"/>
            <a:ext cx="464047" cy="4067743"/>
          </a:xfrm>
          <a:prstGeom prst="rect">
            <a:avLst/>
          </a:prstGeom>
        </p:spPr>
      </p:pic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46ECFF85-39DB-E139-9B30-E5037EBA73FD}"/>
              </a:ext>
            </a:extLst>
          </p:cNvPr>
          <p:cNvSpPr txBox="1">
            <a:spLocks/>
          </p:cNvSpPr>
          <p:nvPr/>
        </p:nvSpPr>
        <p:spPr>
          <a:xfrm>
            <a:off x="4653021" y="2874378"/>
            <a:ext cx="6637276" cy="1947442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Se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aplica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un bit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revorder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(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devuelve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los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datos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de entrada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orden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de inversion de bits) y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después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lo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convierte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a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sistema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decimal.</a:t>
            </a:r>
          </a:p>
          <a:p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Reorganiza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la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secuencia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de entrada de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manera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que al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realizar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operaciones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de mariposa se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optimice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el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acceso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 a la </a:t>
            </a:r>
            <a:r>
              <a:rPr lang="en-US" sz="1800" err="1">
                <a:solidFill>
                  <a:schemeClr val="tx1">
                    <a:lumMod val="75000"/>
                    <a:lumOff val="25000"/>
                  </a:schemeClr>
                </a:solidFill>
              </a:rPr>
              <a:t>memoria</a:t>
            </a:r>
            <a:r>
              <a:rPr lang="en-US" sz="1800">
                <a:solidFill>
                  <a:schemeClr val="tx1">
                    <a:lumMod val="75000"/>
                    <a:lumOff val="25000"/>
                  </a:schemeClr>
                </a:solidFill>
              </a:rPr>
              <a:t>.</a:t>
            </a:r>
            <a:br>
              <a:rPr lang="en-US" sz="1800"/>
            </a:br>
            <a:endParaRPr lang="en-US" sz="180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5EA64231-60EF-C6F3-B5E2-CCB567ACB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905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DIGIT REVORDER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/>
          </a:p>
        </p:txBody>
      </p:sp>
      <p:pic>
        <p:nvPicPr>
          <p:cNvPr id="2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5EA64231-60EF-C6F3-B5E2-CCB567ACB7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871C66-97DF-0CB2-79E9-0ABC95A728F8}"/>
              </a:ext>
            </a:extLst>
          </p:cNvPr>
          <p:cNvSpPr txBox="1"/>
          <p:nvPr/>
        </p:nvSpPr>
        <p:spPr>
          <a:xfrm>
            <a:off x="7161653" y="1134406"/>
            <a:ext cx="152858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 = 0;</a:t>
            </a:r>
          </a:p>
          <a:p>
            <a:endParaRPr lang="en-US"/>
          </a:p>
          <a:p>
            <a:r>
              <a:rPr lang="en-US"/>
              <a:t>   101 -&gt; 5</a:t>
            </a:r>
            <a:br>
              <a:rPr lang="en-US"/>
            </a:br>
            <a:r>
              <a:rPr lang="en-US"/>
              <a:t>&amp; </a:t>
            </a:r>
            <a:r>
              <a:rPr lang="en-US" u="sng"/>
              <a:t>001</a:t>
            </a:r>
            <a:r>
              <a:rPr lang="en-US"/>
              <a:t> -&gt; 1</a:t>
            </a:r>
            <a:br>
              <a:rPr lang="en-US"/>
            </a:br>
            <a:r>
              <a:rPr lang="en-US"/>
              <a:t>   001 </a:t>
            </a:r>
          </a:p>
          <a:p>
            <a:r>
              <a:rPr lang="en-US"/>
              <a:t>|| </a:t>
            </a:r>
            <a:r>
              <a:rPr lang="en-US" u="sng"/>
              <a:t>000</a:t>
            </a:r>
            <a:r>
              <a:rPr lang="en-US"/>
              <a:t> -&gt; j</a:t>
            </a:r>
          </a:p>
          <a:p>
            <a:r>
              <a:rPr lang="en-US"/>
              <a:t>   001 = j</a:t>
            </a:r>
          </a:p>
          <a:p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1596C4C-BC89-8371-31BE-1DF9298C8D41}"/>
              </a:ext>
            </a:extLst>
          </p:cNvPr>
          <p:cNvSpPr txBox="1"/>
          <p:nvPr/>
        </p:nvSpPr>
        <p:spPr>
          <a:xfrm>
            <a:off x="9218480" y="1134405"/>
            <a:ext cx="152858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 = 010;</a:t>
            </a:r>
          </a:p>
          <a:p>
            <a:endParaRPr lang="en-US"/>
          </a:p>
          <a:p>
            <a:r>
              <a:rPr lang="en-US"/>
              <a:t>   010 -&gt; 5</a:t>
            </a:r>
            <a:br>
              <a:rPr lang="en-US"/>
            </a:br>
            <a:r>
              <a:rPr lang="en-US"/>
              <a:t>&amp; </a:t>
            </a:r>
            <a:r>
              <a:rPr lang="en-US" u="sng"/>
              <a:t>001</a:t>
            </a:r>
            <a:r>
              <a:rPr lang="en-US"/>
              <a:t> -&gt; 1</a:t>
            </a:r>
            <a:br>
              <a:rPr lang="en-US"/>
            </a:br>
            <a:r>
              <a:rPr lang="en-US"/>
              <a:t>   000 </a:t>
            </a:r>
          </a:p>
          <a:p>
            <a:r>
              <a:rPr lang="en-US"/>
              <a:t>|| </a:t>
            </a:r>
            <a:r>
              <a:rPr lang="en-US" u="sng"/>
              <a:t>010 </a:t>
            </a:r>
            <a:r>
              <a:rPr lang="en-US"/>
              <a:t>-&gt; j</a:t>
            </a:r>
          </a:p>
          <a:p>
            <a:r>
              <a:rPr lang="en-US"/>
              <a:t>   010 = j</a:t>
            </a:r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03D3CE1-2392-BE3E-BDB4-CF4931A8E227}"/>
              </a:ext>
            </a:extLst>
          </p:cNvPr>
          <p:cNvSpPr txBox="1"/>
          <p:nvPr/>
        </p:nvSpPr>
        <p:spPr>
          <a:xfrm>
            <a:off x="7201758" y="3804270"/>
            <a:ext cx="152858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 = 100;</a:t>
            </a:r>
          </a:p>
          <a:p>
            <a:endParaRPr lang="en-US"/>
          </a:p>
          <a:p>
            <a:r>
              <a:rPr lang="en-US"/>
              <a:t>   001 -&gt; 5</a:t>
            </a:r>
            <a:br>
              <a:rPr lang="en-US"/>
            </a:br>
            <a:r>
              <a:rPr lang="en-US"/>
              <a:t>&amp; </a:t>
            </a:r>
            <a:r>
              <a:rPr lang="en-US" u="sng"/>
              <a:t>001</a:t>
            </a:r>
            <a:r>
              <a:rPr lang="en-US"/>
              <a:t> -&gt; 1</a:t>
            </a:r>
            <a:br>
              <a:rPr lang="en-US"/>
            </a:br>
            <a:r>
              <a:rPr lang="en-US"/>
              <a:t>   001 </a:t>
            </a:r>
          </a:p>
          <a:p>
            <a:r>
              <a:rPr lang="en-US"/>
              <a:t>|| </a:t>
            </a:r>
            <a:r>
              <a:rPr lang="en-US" u="sng"/>
              <a:t>100</a:t>
            </a:r>
            <a:r>
              <a:rPr lang="en-US"/>
              <a:t>-&gt; j</a:t>
            </a:r>
          </a:p>
          <a:p>
            <a:r>
              <a:rPr lang="en-US"/>
              <a:t>   101 = j</a:t>
            </a:r>
          </a:p>
          <a:p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BA7D3F9-1283-5A33-C0B9-6F1F00E794F3}"/>
              </a:ext>
            </a:extLst>
          </p:cNvPr>
          <p:cNvSpPr txBox="1"/>
          <p:nvPr/>
        </p:nvSpPr>
        <p:spPr>
          <a:xfrm>
            <a:off x="9126811" y="3804271"/>
            <a:ext cx="152858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J = 010 ;</a:t>
            </a:r>
          </a:p>
          <a:p>
            <a:endParaRPr lang="en-US"/>
          </a:p>
          <a:p>
            <a:r>
              <a:rPr lang="en-US"/>
              <a:t>   000 -&gt; 5</a:t>
            </a:r>
            <a:br>
              <a:rPr lang="en-US"/>
            </a:br>
            <a:r>
              <a:rPr lang="en-US"/>
              <a:t>&amp; </a:t>
            </a:r>
            <a:r>
              <a:rPr lang="en-US" u="sng"/>
              <a:t>001</a:t>
            </a:r>
            <a:r>
              <a:rPr lang="en-US"/>
              <a:t> -&gt; 1</a:t>
            </a:r>
            <a:br>
              <a:rPr lang="en-US"/>
            </a:br>
            <a:r>
              <a:rPr lang="en-US"/>
              <a:t>   000 </a:t>
            </a:r>
          </a:p>
          <a:p>
            <a:r>
              <a:rPr lang="en-US"/>
              <a:t>|| </a:t>
            </a:r>
            <a:r>
              <a:rPr lang="en-US" u="sng"/>
              <a:t>010</a:t>
            </a:r>
            <a:r>
              <a:rPr lang="en-US"/>
              <a:t>-&gt; j</a:t>
            </a:r>
          </a:p>
          <a:p>
            <a:r>
              <a:rPr lang="en-US"/>
              <a:t>   </a:t>
            </a:r>
            <a:r>
              <a:rPr lang="en-US" b="1"/>
              <a:t>010 = j</a:t>
            </a:r>
          </a:p>
          <a:p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D6719C6-E1CE-C489-A91C-E24BBE5DD223}"/>
              </a:ext>
            </a:extLst>
          </p:cNvPr>
          <p:cNvSpPr txBox="1"/>
          <p:nvPr/>
        </p:nvSpPr>
        <p:spPr>
          <a:xfrm>
            <a:off x="6703307" y="761999"/>
            <a:ext cx="120774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 = 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D02A83D-FCB4-4293-8082-35D23E72FCEB}"/>
              </a:ext>
            </a:extLst>
          </p:cNvPr>
          <p:cNvSpPr txBox="1"/>
          <p:nvPr/>
        </p:nvSpPr>
        <p:spPr>
          <a:xfrm>
            <a:off x="8691382" y="761999"/>
            <a:ext cx="110461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level= 1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78F7B93-8144-A09B-0A3C-C9F32D4E9F2F}"/>
              </a:ext>
            </a:extLst>
          </p:cNvPr>
          <p:cNvSpPr txBox="1"/>
          <p:nvPr/>
        </p:nvSpPr>
        <p:spPr>
          <a:xfrm>
            <a:off x="6611638" y="3437593"/>
            <a:ext cx="11962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 = 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7B3E1F3-FA60-C839-7CFA-BA62C70F8E04}"/>
              </a:ext>
            </a:extLst>
          </p:cNvPr>
          <p:cNvSpPr txBox="1"/>
          <p:nvPr/>
        </p:nvSpPr>
        <p:spPr>
          <a:xfrm>
            <a:off x="8691382" y="3431863"/>
            <a:ext cx="1196282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level = 3</a:t>
            </a:r>
          </a:p>
        </p:txBody>
      </p:sp>
      <p:sp>
        <p:nvSpPr>
          <p:cNvPr id="22" name="Title 2">
            <a:extLst>
              <a:ext uri="{FF2B5EF4-FFF2-40B4-BE49-F238E27FC236}">
                <a16:creationId xmlns:a16="http://schemas.microsoft.com/office/drawing/2014/main" id="{AEC800C9-095C-493E-FF61-CCCF69AF6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2747" y="2207013"/>
            <a:ext cx="3491450" cy="1325563"/>
          </a:xfrm>
        </p:spPr>
        <p:txBody>
          <a:bodyPr/>
          <a:lstStyle/>
          <a:p>
            <a:pPr algn="l"/>
            <a:r>
              <a:rPr lang="en-US" sz="2400"/>
              <a:t>EJEMPLO: </a:t>
            </a:r>
            <a:br>
              <a:rPr lang="en-US" sz="2400"/>
            </a:br>
            <a:br>
              <a:rPr lang="en-US" sz="2400"/>
            </a:br>
            <a:r>
              <a:rPr lang="en-US" sz="2400"/>
              <a:t>N = 8, indice = 5</a:t>
            </a:r>
          </a:p>
        </p:txBody>
      </p:sp>
    </p:spTree>
    <p:extLst>
      <p:ext uri="{BB962C8B-B14F-4D97-AF65-F5344CB8AC3E}">
        <p14:creationId xmlns:p14="http://schemas.microsoft.com/office/powerpoint/2010/main" val="42430082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E5FEE2D-79E5-4C1D-8BF7-EE619CA703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266" y="1077626"/>
            <a:ext cx="10515600" cy="1325563"/>
          </a:xfrm>
        </p:spPr>
        <p:txBody>
          <a:bodyPr/>
          <a:lstStyle/>
          <a:p>
            <a:pPr algn="l"/>
            <a:r>
              <a:rPr lang="en-US" err="1"/>
              <a:t>Operación</a:t>
            </a:r>
            <a:r>
              <a:rPr lang="en-US"/>
              <a:t> mariposa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OPERACIÓN MARIPOSA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/>
          </a:p>
        </p:txBody>
      </p:sp>
      <p:pic>
        <p:nvPicPr>
          <p:cNvPr id="2" name="Picture 2" descr="8-point FFT butterfly calculation. | Download Scientific Diagram">
            <a:extLst>
              <a:ext uri="{FF2B5EF4-FFF2-40B4-BE49-F238E27FC236}">
                <a16:creationId xmlns:a16="http://schemas.microsoft.com/office/drawing/2014/main" id="{43FB3C2E-5EF8-FD72-8FA6-E9D1190EC0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0313" y="1128466"/>
            <a:ext cx="6895639" cy="4786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BA843B3F-8BD7-BB53-62AA-5FD34610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D51FB0A-674D-6C33-7CFC-CE8DCB931EC4}"/>
              </a:ext>
            </a:extLst>
          </p:cNvPr>
          <p:cNvSpPr txBox="1">
            <a:spLocks/>
          </p:cNvSpPr>
          <p:nvPr/>
        </p:nvSpPr>
        <p:spPr>
          <a:xfrm>
            <a:off x="313266" y="2658494"/>
            <a:ext cx="4114800" cy="194744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/>
              <a:t>Entradas de </a:t>
            </a:r>
            <a:r>
              <a:rPr lang="en-US" sz="1600" err="1"/>
              <a:t>tipo</a:t>
            </a:r>
            <a:r>
              <a:rPr lang="en-US" sz="1600"/>
              <a:t> par e impar</a:t>
            </a:r>
          </a:p>
          <a:p>
            <a:r>
              <a:rPr lang="en-US" sz="1600"/>
              <a:t>Factor de </a:t>
            </a:r>
            <a:r>
              <a:rPr lang="en-US" sz="1600" err="1"/>
              <a:t>ponderación</a:t>
            </a:r>
            <a:r>
              <a:rPr lang="en-US" sz="1600"/>
              <a:t> (Twiddle Factor): valor </a:t>
            </a:r>
            <a:r>
              <a:rPr lang="en-US" sz="1600" err="1"/>
              <a:t>complejo</a:t>
            </a:r>
            <a:r>
              <a:rPr lang="en-US" sz="1600"/>
              <a:t> que se </a:t>
            </a:r>
            <a:r>
              <a:rPr lang="en-US" sz="1600" err="1"/>
              <a:t>multiplica</a:t>
            </a:r>
            <a:r>
              <a:rPr lang="en-US" sz="1600"/>
              <a:t> con </a:t>
            </a:r>
            <a:r>
              <a:rPr lang="en-US" sz="1600" err="1"/>
              <a:t>el</a:t>
            </a:r>
            <a:r>
              <a:rPr lang="en-US" sz="1600"/>
              <a:t> punto impar antes de </a:t>
            </a:r>
            <a:r>
              <a:rPr lang="en-US" sz="1600" err="1"/>
              <a:t>combinarlo</a:t>
            </a:r>
            <a:r>
              <a:rPr lang="en-US" sz="1600"/>
              <a:t> con </a:t>
            </a:r>
            <a:r>
              <a:rPr lang="en-US" sz="1600" err="1"/>
              <a:t>el</a:t>
            </a:r>
            <a:r>
              <a:rPr lang="en-US" sz="1600"/>
              <a:t> punto par.</a:t>
            </a:r>
          </a:p>
          <a:p>
            <a:r>
              <a:rPr lang="en-US" sz="1600" err="1"/>
              <a:t>Operaciones</a:t>
            </a:r>
            <a:r>
              <a:rPr lang="en-US" sz="1600"/>
              <a:t> de </a:t>
            </a:r>
            <a:r>
              <a:rPr lang="en-US" sz="1600" err="1"/>
              <a:t>suma</a:t>
            </a:r>
            <a:r>
              <a:rPr lang="en-US" sz="1600"/>
              <a:t> y </a:t>
            </a:r>
            <a:r>
              <a:rPr lang="en-US" sz="1600" err="1"/>
              <a:t>resta</a:t>
            </a:r>
            <a:endParaRPr lang="en-US" sz="1600"/>
          </a:p>
          <a:p>
            <a:r>
              <a:rPr lang="en-US" sz="1600"/>
              <a:t>Dos </a:t>
            </a:r>
            <a:r>
              <a:rPr lang="en-US" sz="1600" err="1"/>
              <a:t>nuevos</a:t>
            </a:r>
            <a:r>
              <a:rPr lang="en-US" sz="1600"/>
              <a:t> </a:t>
            </a:r>
            <a:r>
              <a:rPr lang="en-US" sz="1600" err="1"/>
              <a:t>valores</a:t>
            </a:r>
            <a:r>
              <a:rPr lang="en-US" sz="1600"/>
              <a:t> que </a:t>
            </a:r>
            <a:r>
              <a:rPr lang="en-US" sz="1600" err="1"/>
              <a:t>reemplazan</a:t>
            </a:r>
            <a:r>
              <a:rPr lang="en-US" sz="1600"/>
              <a:t> </a:t>
            </a:r>
            <a:r>
              <a:rPr lang="en-US" sz="1600" err="1"/>
              <a:t>los</a:t>
            </a:r>
            <a:r>
              <a:rPr lang="en-US" sz="1600"/>
              <a:t> </a:t>
            </a:r>
            <a:r>
              <a:rPr lang="en-US" sz="1600" err="1"/>
              <a:t>valores</a:t>
            </a:r>
            <a:r>
              <a:rPr lang="en-US" sz="1600"/>
              <a:t> </a:t>
            </a:r>
            <a:r>
              <a:rPr lang="en-US" sz="1600" err="1"/>
              <a:t>originales</a:t>
            </a:r>
            <a:endParaRPr lang="es-MX" sz="1600"/>
          </a:p>
        </p:txBody>
      </p:sp>
    </p:spTree>
    <p:extLst>
      <p:ext uri="{BB962C8B-B14F-4D97-AF65-F5344CB8AC3E}">
        <p14:creationId xmlns:p14="http://schemas.microsoft.com/office/powerpoint/2010/main" val="4138044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7F1AE66-47AA-4110-86B9-0626D49539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2023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BA5A93F-DCAE-40B8-8E94-3239A1A6A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OPERACIÓN MARIPOSA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91613-153A-4005-9F4D-2F185AE5F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2" name="Picture 2" descr="8-point FFT butterfly calculation. | Download Scientific Diagram">
            <a:extLst>
              <a:ext uri="{FF2B5EF4-FFF2-40B4-BE49-F238E27FC236}">
                <a16:creationId xmlns:a16="http://schemas.microsoft.com/office/drawing/2014/main" id="{43FB3C2E-5EF8-FD72-8FA6-E9D1190EC0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023"/>
          <a:stretch/>
        </p:blipFill>
        <p:spPr bwMode="auto">
          <a:xfrm>
            <a:off x="1922623" y="967547"/>
            <a:ext cx="8348645" cy="5387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ITESM + Tec de Monterrey Artwork – javier arturo rodríguez">
            <a:extLst>
              <a:ext uri="{FF2B5EF4-FFF2-40B4-BE49-F238E27FC236}">
                <a16:creationId xmlns:a16="http://schemas.microsoft.com/office/drawing/2014/main" id="{BA843B3F-8BD7-BB53-62AA-5FD34610D2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4190" y="204253"/>
            <a:ext cx="1641166" cy="431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FF08E44-3B45-6544-446E-76F762C74EE6}"/>
              </a:ext>
            </a:extLst>
          </p:cNvPr>
          <p:cNvSpPr txBox="1"/>
          <p:nvPr/>
        </p:nvSpPr>
        <p:spPr>
          <a:xfrm>
            <a:off x="2392445" y="1106419"/>
            <a:ext cx="930491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/>
              <a:t>PAR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BA7344-6499-20A9-EA5A-3B47302EC709}"/>
              </a:ext>
            </a:extLst>
          </p:cNvPr>
          <p:cNvSpPr txBox="1"/>
          <p:nvPr/>
        </p:nvSpPr>
        <p:spPr>
          <a:xfrm>
            <a:off x="2394188" y="2116524"/>
            <a:ext cx="93049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/>
              <a:t>IMPAR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ACE44EBC-5D3A-0C5A-204B-A0502A2E6D58}"/>
                  </a:ext>
                </a:extLst>
              </p14:cNvPr>
              <p14:cNvContentPartPr/>
              <p14:nvPr/>
            </p14:nvContentPartPr>
            <p14:xfrm>
              <a:off x="8373829" y="1541757"/>
              <a:ext cx="1305246" cy="9960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ACE44EBC-5D3A-0C5A-204B-A0502A2E6D5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8355836" y="1043757"/>
                <a:ext cx="1340873" cy="9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3D7AF8BA-448E-FB99-D26E-71774585E764}"/>
                  </a:ext>
                </a:extLst>
              </p14:cNvPr>
              <p14:cNvContentPartPr/>
              <p14:nvPr/>
            </p14:nvContentPartPr>
            <p14:xfrm>
              <a:off x="8370467" y="2153327"/>
              <a:ext cx="1308872" cy="996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3D7AF8BA-448E-FB99-D26E-71774585E76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8352473" y="1655327"/>
                <a:ext cx="1344500" cy="9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1980B907-A06B-B09E-8908-4EADF369B6CC}"/>
                  </a:ext>
                </a:extLst>
              </p14:cNvPr>
              <p14:cNvContentPartPr/>
              <p14:nvPr/>
            </p14:nvContentPartPr>
            <p14:xfrm>
              <a:off x="8373342" y="2761904"/>
              <a:ext cx="1286337" cy="13499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1980B907-A06B-B09E-8908-4EADF369B6C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355346" y="2744142"/>
                <a:ext cx="1321969" cy="48667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382BDACC-F448-C494-986E-10019727AB56}"/>
                  </a:ext>
                </a:extLst>
              </p14:cNvPr>
              <p14:cNvContentPartPr/>
              <p14:nvPr/>
            </p14:nvContentPartPr>
            <p14:xfrm>
              <a:off x="8351143" y="3378378"/>
              <a:ext cx="1282508" cy="9960"/>
            </p14:xfrm>
          </p:contentPart>
        </mc:Choice>
        <mc:Fallback xmlns=""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382BDACC-F448-C494-986E-10019727AB56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333145" y="2880378"/>
                <a:ext cx="1318143" cy="99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7" name="Ink 26">
                <a:extLst>
                  <a:ext uri="{FF2B5EF4-FFF2-40B4-BE49-F238E27FC236}">
                    <a16:creationId xmlns:a16="http://schemas.microsoft.com/office/drawing/2014/main" id="{B17E2163-B143-5694-4FF5-71C88F7C4571}"/>
                  </a:ext>
                </a:extLst>
              </p14:cNvPr>
              <p14:cNvContentPartPr/>
              <p14:nvPr/>
            </p14:nvContentPartPr>
            <p14:xfrm>
              <a:off x="8416110" y="3390760"/>
              <a:ext cx="1241021" cy="2435642"/>
            </p14:xfrm>
          </p:contentPart>
        </mc:Choice>
        <mc:Fallback xmlns="">
          <p:pic>
            <p:nvPicPr>
              <p:cNvPr id="27" name="Ink 26">
                <a:extLst>
                  <a:ext uri="{FF2B5EF4-FFF2-40B4-BE49-F238E27FC236}">
                    <a16:creationId xmlns:a16="http://schemas.microsoft.com/office/drawing/2014/main" id="{B17E2163-B143-5694-4FF5-71C88F7C4571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398119" y="3372764"/>
                <a:ext cx="1276643" cy="247127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F5BB9364-4482-9ABC-8932-A1BDB8CECB0C}"/>
                  </a:ext>
                </a:extLst>
              </p14:cNvPr>
              <p14:cNvContentPartPr/>
              <p14:nvPr/>
            </p14:nvContentPartPr>
            <p14:xfrm>
              <a:off x="8436354" y="2798967"/>
              <a:ext cx="1211760" cy="2378214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F5BB9364-4482-9ABC-8932-A1BDB8CECB0C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8418359" y="2780969"/>
                <a:ext cx="1247389" cy="241384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67B05D5E-9E7C-03C9-2172-1BA40A8C5D7F}"/>
                  </a:ext>
                </a:extLst>
              </p14:cNvPr>
              <p14:cNvContentPartPr/>
              <p14:nvPr/>
            </p14:nvContentPartPr>
            <p14:xfrm>
              <a:off x="8403493" y="2172365"/>
              <a:ext cx="1242966" cy="2439459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67B05D5E-9E7C-03C9-2172-1BA40A8C5D7F}"/>
                  </a:ext>
                </a:extLst>
              </p:cNvPr>
              <p:cNvPicPr/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8385495" y="2154367"/>
                <a:ext cx="1278603" cy="2475095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DD2167AB-14FC-2B10-B703-23A1504D9BC0}"/>
                  </a:ext>
                </a:extLst>
              </p14:cNvPr>
              <p14:cNvContentPartPr/>
              <p14:nvPr/>
            </p14:nvContentPartPr>
            <p14:xfrm>
              <a:off x="8383857" y="1565353"/>
              <a:ext cx="1261644" cy="2476117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DD2167AB-14FC-2B10-B703-23A1504D9BC0}"/>
                  </a:ext>
                </a:extLst>
              </p:cNvPr>
              <p:cNvPicPr/>
              <p:nvPr/>
            </p:nvPicPr>
            <p:blipFill>
              <a:blip r:embed="rId20"/>
              <a:stretch>
                <a:fillRect/>
              </a:stretch>
            </p:blipFill>
            <p:spPr>
              <a:xfrm>
                <a:off x="8365859" y="1547355"/>
                <a:ext cx="1297280" cy="2511752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72C62C76-BDFA-BDB3-86BB-2C1D0CA0E70C}"/>
              </a:ext>
            </a:extLst>
          </p:cNvPr>
          <p:cNvSpPr txBox="1"/>
          <p:nvPr/>
        </p:nvSpPr>
        <p:spPr>
          <a:xfrm>
            <a:off x="4036761" y="1106419"/>
            <a:ext cx="930491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>
              <a:solidFill>
                <a:srgbClr val="FF0000"/>
              </a:solidFill>
            </a:endParaRP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7EF2412F-1CF1-98D3-FC97-F9BCB714025F}"/>
              </a:ext>
            </a:extLst>
          </p:cNvPr>
          <p:cNvCxnSpPr/>
          <p:nvPr/>
        </p:nvCxnSpPr>
        <p:spPr>
          <a:xfrm flipV="1">
            <a:off x="7609687" y="3659574"/>
            <a:ext cx="3274879" cy="2291"/>
          </a:xfrm>
          <a:prstGeom prst="straightConnector1">
            <a:avLst/>
          </a:prstGeom>
          <a:ln w="28575">
            <a:solidFill>
              <a:srgbClr val="C00000"/>
            </a:solidFill>
            <a:prstDash val="dash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9335863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 presentation_Win32_SL_V5" id="{DBE773F4-03EF-460F-8123-2ED25579554B}" vid="{FED336E3-054A-486F-8CDB-8815D6B39CB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76A8F61-3FE0-4499-9D74-D8DA5DD8FDFC}">
  <ds:schemaRefs>
    <ds:schemaRef ds:uri="16c05727-aa75-4e4a-9b5f-8a80a1165891"/>
    <ds:schemaRef ds:uri="230e9df3-be65-4c73-a93b-d1236ebd677e"/>
    <ds:schemaRef ds:uri="71af3243-3dd4-4a8d-8c0d-dd76da1f02a5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CA05327A-3F11-4B74-87F2-F91762B92A4E}">
  <ds:schemaRefs>
    <ds:schemaRef ds:uri="16c05727-aa75-4e4a-9b5f-8a80a1165891"/>
    <ds:schemaRef ds:uri="230e9df3-be65-4c73-a93b-d1236ebd677e"/>
    <ds:schemaRef ds:uri="71af3243-3dd4-4a8d-8c0d-dd76da1f02a5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5ECBB7AC-E012-4960-B083-33C7C7C0C8C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912</Words>
  <Application>Microsoft Office PowerPoint</Application>
  <PresentationFormat>Widescreen</PresentationFormat>
  <Paragraphs>319</Paragraphs>
  <Slides>19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Arial</vt:lpstr>
      <vt:lpstr>Calibri</vt:lpstr>
      <vt:lpstr>Consolas</vt:lpstr>
      <vt:lpstr>Google Sans</vt:lpstr>
      <vt:lpstr>Tenorite</vt:lpstr>
      <vt:lpstr>Wingdings</vt:lpstr>
      <vt:lpstr>Custom</vt:lpstr>
      <vt:lpstr>Diseño de sistemas embebidos avanzados</vt:lpstr>
      <vt:lpstr>índice</vt:lpstr>
      <vt:lpstr>Introducción</vt:lpstr>
      <vt:lpstr>Transformada rápida de Fourier (FFT)</vt:lpstr>
      <vt:lpstr> FFT RECURSIVA</vt:lpstr>
      <vt:lpstr>BIT revorder</vt:lpstr>
      <vt:lpstr>EJEMPLO:   N = 8, indice = 5</vt:lpstr>
      <vt:lpstr>Operación mariposa</vt:lpstr>
      <vt:lpstr>PowerPoint Presentation</vt:lpstr>
      <vt:lpstr>PowerPoint Presentation</vt:lpstr>
      <vt:lpstr>Señal 1</vt:lpstr>
      <vt:lpstr>Señal 2</vt:lpstr>
      <vt:lpstr>Señal 3</vt:lpstr>
      <vt:lpstr>Señal 4</vt:lpstr>
      <vt:lpstr>Señal sin perturbación motor eje z</vt:lpstr>
      <vt:lpstr>Señal con perturbación motor eje z</vt:lpstr>
      <vt:lpstr>PowerPoint Presentation</vt:lpstr>
      <vt:lpstr>PowerPoint Presentation</vt:lpstr>
      <vt:lpstr>Gracias por su atención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Algoritmo de  transformada de Fourier (dft)</dc:title>
  <dc:creator>Lisa Valeria Rodríguez Alanís</dc:creator>
  <cp:lastModifiedBy>Valeria Rodeiguez</cp:lastModifiedBy>
  <cp:revision>2</cp:revision>
  <dcterms:created xsi:type="dcterms:W3CDTF">2023-10-20T14:31:59Z</dcterms:created>
  <dcterms:modified xsi:type="dcterms:W3CDTF">2024-05-09T06:17:27Z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